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2.jpg" ContentType="image/jpeg"/>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3"/>
    <p:sldMasterId id="2147490761" r:id="rId4"/>
    <p:sldMasterId id="2147490765" r:id="rId5"/>
  </p:sldMasterIdLst>
  <p:notesMasterIdLst>
    <p:notesMasterId r:id="rId52"/>
  </p:notesMasterIdLst>
  <p:handoutMasterIdLst>
    <p:handoutMasterId r:id="rId53"/>
  </p:handoutMasterIdLst>
  <p:sldIdLst>
    <p:sldId id="658" r:id="rId6"/>
    <p:sldId id="270" r:id="rId7"/>
    <p:sldId id="585" r:id="rId8"/>
    <p:sldId id="586" r:id="rId9"/>
    <p:sldId id="272" r:id="rId10"/>
    <p:sldId id="4342" r:id="rId11"/>
    <p:sldId id="328" r:id="rId12"/>
    <p:sldId id="745" r:id="rId13"/>
    <p:sldId id="4591" r:id="rId14"/>
    <p:sldId id="4653" r:id="rId15"/>
    <p:sldId id="4782" r:id="rId16"/>
    <p:sldId id="4676" r:id="rId17"/>
    <p:sldId id="333" r:id="rId18"/>
    <p:sldId id="1728" r:id="rId19"/>
    <p:sldId id="331" r:id="rId20"/>
    <p:sldId id="4656" r:id="rId21"/>
    <p:sldId id="1740" r:id="rId22"/>
    <p:sldId id="4658" r:id="rId23"/>
    <p:sldId id="4751" r:id="rId24"/>
    <p:sldId id="4764" r:id="rId25"/>
    <p:sldId id="4781" r:id="rId26"/>
    <p:sldId id="4762" r:id="rId27"/>
    <p:sldId id="4787" r:id="rId28"/>
    <p:sldId id="4761" r:id="rId29"/>
    <p:sldId id="4788" r:id="rId30"/>
    <p:sldId id="4776" r:id="rId31"/>
    <p:sldId id="4783" r:id="rId32"/>
    <p:sldId id="1983" r:id="rId33"/>
    <p:sldId id="4758" r:id="rId34"/>
    <p:sldId id="4513" r:id="rId35"/>
    <p:sldId id="4491" r:id="rId36"/>
    <p:sldId id="4784" r:id="rId37"/>
    <p:sldId id="4789" r:id="rId38"/>
    <p:sldId id="4792" r:id="rId39"/>
    <p:sldId id="4790" r:id="rId40"/>
    <p:sldId id="4791" r:id="rId41"/>
    <p:sldId id="4711" r:id="rId42"/>
    <p:sldId id="4743" r:id="rId43"/>
    <p:sldId id="4742" r:id="rId44"/>
    <p:sldId id="623" r:id="rId45"/>
    <p:sldId id="622" r:id="rId46"/>
    <p:sldId id="4572" r:id="rId47"/>
    <p:sldId id="621" r:id="rId48"/>
    <p:sldId id="4625" r:id="rId49"/>
    <p:sldId id="4626" r:id="rId50"/>
    <p:sldId id="462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0C930B-D582-5A3B-BB59-8352D823657A}" name="Young, Kaitlyn M" initials="YM" userId="S::kaitlyn.young@unmc.edu::b0f4b6dd-4ee9-452b-b6c8-bd127caad92b" providerId="AD"/>
  <p188:author id="{7DFA0F2A-9928-8F43-3192-A038A6080CE1}" name="Godfrey, Eliza S" initials="GS" userId="S::egodfrey@unmc.edu::834cf1e3-9c7d-49d5-8c6e-b92f0f5fc10d" providerId="AD"/>
  <p188:author id="{7920F37E-2F2D-F6D5-50B2-89E56559359B}" name="Franta, Erika R" initials="FER" userId="S::erika.franta@unmc.edu::c7cabbfc-6e31-4e0b-9c60-c52774357d31" providerId="AD"/>
  <p188:author id="{38B13E8C-DE0E-3AC1-983D-B87546DA96AA}" name="Hannah West" initials="HW" userId="lcwR95gQmEbpKn3rk9zYnmHrvl0b/A6WoWl2erTep/U="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Halsted Connors" initials="EHC" lastIdx="1" clrIdx="0"/>
  <p:cmAuthor id="2" name="Connors, Elizabeth" initials="CE" lastIdx="1" clrIdx="1">
    <p:extLst>
      <p:ext uri="{19B8F6BF-5375-455C-9EA6-DF929625EA0E}">
        <p15:presenceInfo xmlns:p15="http://schemas.microsoft.com/office/powerpoint/2012/main" userId="Connors, Elizabeth" providerId="None"/>
      </p:ext>
    </p:extLst>
  </p:cmAuthor>
  <p:cmAuthor id="3" name="Steven Adelsheim" initials="SA" lastIdx="2" clrIdx="2">
    <p:extLst>
      <p:ext uri="{19B8F6BF-5375-455C-9EA6-DF929625EA0E}">
        <p15:presenceInfo xmlns:p15="http://schemas.microsoft.com/office/powerpoint/2012/main" userId="Steven Adelsheim" providerId="None"/>
      </p:ext>
    </p:extLst>
  </p:cmAuthor>
  <p:cmAuthor id="4" name="Jessica Elizabeth Gonzalez" initials="JEG" lastIdx="5" clrIdx="3">
    <p:extLst>
      <p:ext uri="{19B8F6BF-5375-455C-9EA6-DF929625EA0E}">
        <p15:presenceInfo xmlns:p15="http://schemas.microsoft.com/office/powerpoint/2012/main" userId="S-1-5-21-2000478354-1844237615-1801674531-563469" providerId="AD"/>
      </p:ext>
    </p:extLst>
  </p:cmAuthor>
  <p:cmAuthor id="5" name="Heather J. Gotham" initials="HJG" lastIdx="1" clrIdx="4">
    <p:extLst>
      <p:ext uri="{19B8F6BF-5375-455C-9EA6-DF929625EA0E}">
        <p15:presenceInfo xmlns:p15="http://schemas.microsoft.com/office/powerpoint/2012/main" userId="S-1-5-21-2000478354-1844237615-1801674531-556477" providerId="AD"/>
      </p:ext>
    </p:extLst>
  </p:cmAuthor>
  <p:cmAuthor id="6" name="Patel, Chandni" initials="PC" lastIdx="1" clrIdx="5">
    <p:extLst>
      <p:ext uri="{19B8F6BF-5375-455C-9EA6-DF929625EA0E}">
        <p15:presenceInfo xmlns:p15="http://schemas.microsoft.com/office/powerpoint/2012/main" userId="S-1-5-21-1632836770-1910314338-1553874782-1453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486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68A17E-F66E-42ED-A76A-DB16E3FD5261}" v="256" dt="2024-01-31T22:50:24.8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17" autoAdjust="0"/>
    <p:restoredTop sz="94660"/>
  </p:normalViewPr>
  <p:slideViewPr>
    <p:cSldViewPr snapToGrid="0">
      <p:cViewPr varScale="1">
        <p:scale>
          <a:sx n="70" d="100"/>
          <a:sy n="70" d="100"/>
        </p:scale>
        <p:origin x="296" y="6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3.xml"/><Relationship Id="rId61"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60" Type="http://schemas.microsoft.com/office/2015/10/relationships/revisionInfo" Target="revisionInfo.xml"/><Relationship Id="rId4" Type="http://schemas.openxmlformats.org/officeDocument/2006/relationships/slideMaster" Target="slideMasters/slideMaster2.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ka Franta Bretscher" clId="Web-{BC68A17E-F66E-42ED-A76A-DB16E3FD5261}"/>
    <pc:docChg chg="addSld delSld modSld sldOrd">
      <pc:chgData name="Erika Franta Bretscher" userId="" providerId="" clId="Web-{BC68A17E-F66E-42ED-A76A-DB16E3FD5261}" dt="2024-01-31T22:50:24.897" v="243" actId="20577"/>
      <pc:docMkLst>
        <pc:docMk/>
      </pc:docMkLst>
      <pc:sldChg chg="del">
        <pc:chgData name="Erika Franta Bretscher" userId="" providerId="" clId="Web-{BC68A17E-F66E-42ED-A76A-DB16E3FD5261}" dt="2024-01-31T22:43:49.368" v="183"/>
        <pc:sldMkLst>
          <pc:docMk/>
          <pc:sldMk cId="433219164" sldId="257"/>
        </pc:sldMkLst>
      </pc:sldChg>
      <pc:sldChg chg="del">
        <pc:chgData name="Erika Franta Bretscher" userId="" providerId="" clId="Web-{BC68A17E-F66E-42ED-A76A-DB16E3FD5261}" dt="2024-01-31T22:43:49.368" v="181"/>
        <pc:sldMkLst>
          <pc:docMk/>
          <pc:sldMk cId="2524108395" sldId="258"/>
        </pc:sldMkLst>
      </pc:sldChg>
      <pc:sldChg chg="del">
        <pc:chgData name="Erika Franta Bretscher" userId="" providerId="" clId="Web-{BC68A17E-F66E-42ED-A76A-DB16E3FD5261}" dt="2024-01-31T22:43:49.368" v="180"/>
        <pc:sldMkLst>
          <pc:docMk/>
          <pc:sldMk cId="1140116677" sldId="259"/>
        </pc:sldMkLst>
      </pc:sldChg>
      <pc:sldChg chg="del">
        <pc:chgData name="Erika Franta Bretscher" userId="" providerId="" clId="Web-{BC68A17E-F66E-42ED-A76A-DB16E3FD5261}" dt="2024-01-31T22:50:07.006" v="240"/>
        <pc:sldMkLst>
          <pc:docMk/>
          <pc:sldMk cId="2028284057" sldId="266"/>
        </pc:sldMkLst>
      </pc:sldChg>
      <pc:sldChg chg="modSp">
        <pc:chgData name="Erika Franta Bretscher" userId="" providerId="" clId="Web-{BC68A17E-F66E-42ED-A76A-DB16E3FD5261}" dt="2024-01-31T22:50:24.897" v="243" actId="20577"/>
        <pc:sldMkLst>
          <pc:docMk/>
          <pc:sldMk cId="4105998238" sldId="270"/>
        </pc:sldMkLst>
        <pc:spChg chg="mod">
          <ac:chgData name="Erika Franta Bretscher" userId="" providerId="" clId="Web-{BC68A17E-F66E-42ED-A76A-DB16E3FD5261}" dt="2024-01-31T22:50:24.897" v="243" actId="20577"/>
          <ac:spMkLst>
            <pc:docMk/>
            <pc:sldMk cId="4105998238" sldId="270"/>
            <ac:spMk id="2" creationId="{6E9D4493-5BDD-406C-A5AF-C60A29A2465D}"/>
          </ac:spMkLst>
        </pc:spChg>
      </pc:sldChg>
      <pc:sldChg chg="del">
        <pc:chgData name="Erika Franta Bretscher" userId="" providerId="" clId="Web-{BC68A17E-F66E-42ED-A76A-DB16E3FD5261}" dt="2024-01-31T22:37:13.948" v="35"/>
        <pc:sldMkLst>
          <pc:docMk/>
          <pc:sldMk cId="525810741" sldId="284"/>
        </pc:sldMkLst>
      </pc:sldChg>
      <pc:sldChg chg="del">
        <pc:chgData name="Erika Franta Bretscher" userId="" providerId="" clId="Web-{BC68A17E-F66E-42ED-A76A-DB16E3FD5261}" dt="2024-01-31T22:37:14.010" v="52"/>
        <pc:sldMkLst>
          <pc:docMk/>
          <pc:sldMk cId="4038571862" sldId="313"/>
        </pc:sldMkLst>
      </pc:sldChg>
      <pc:sldChg chg="del">
        <pc:chgData name="Erika Franta Bretscher" userId="" providerId="" clId="Web-{BC68A17E-F66E-42ED-A76A-DB16E3FD5261}" dt="2024-01-31T22:37:13.963" v="41"/>
        <pc:sldMkLst>
          <pc:docMk/>
          <pc:sldMk cId="3646691045" sldId="336"/>
        </pc:sldMkLst>
      </pc:sldChg>
      <pc:sldChg chg="del">
        <pc:chgData name="Erika Franta Bretscher" userId="" providerId="" clId="Web-{BC68A17E-F66E-42ED-A76A-DB16E3FD5261}" dt="2024-01-31T22:37:13.979" v="42"/>
        <pc:sldMkLst>
          <pc:docMk/>
          <pc:sldMk cId="1856646698" sldId="345"/>
        </pc:sldMkLst>
      </pc:sldChg>
      <pc:sldChg chg="del">
        <pc:chgData name="Erika Franta Bretscher" userId="" providerId="" clId="Web-{BC68A17E-F66E-42ED-A76A-DB16E3FD5261}" dt="2024-01-31T22:46:42.561" v="226"/>
        <pc:sldMkLst>
          <pc:docMk/>
          <pc:sldMk cId="1140124557" sldId="351"/>
        </pc:sldMkLst>
      </pc:sldChg>
      <pc:sldChg chg="del">
        <pc:chgData name="Erika Franta Bretscher" userId="" providerId="" clId="Web-{BC68A17E-F66E-42ED-A76A-DB16E3FD5261}" dt="2024-01-31T22:37:13.995" v="48"/>
        <pc:sldMkLst>
          <pc:docMk/>
          <pc:sldMk cId="961350381" sldId="353"/>
        </pc:sldMkLst>
      </pc:sldChg>
      <pc:sldChg chg="del">
        <pc:chgData name="Erika Franta Bretscher" userId="" providerId="" clId="Web-{BC68A17E-F66E-42ED-A76A-DB16E3FD5261}" dt="2024-01-31T22:37:47.121" v="77"/>
        <pc:sldMkLst>
          <pc:docMk/>
          <pc:sldMk cId="1477223039" sldId="609"/>
        </pc:sldMkLst>
      </pc:sldChg>
      <pc:sldChg chg="del">
        <pc:chgData name="Erika Franta Bretscher" userId="" providerId="" clId="Web-{BC68A17E-F66E-42ED-A76A-DB16E3FD5261}" dt="2024-01-31T22:50:06.990" v="236"/>
        <pc:sldMkLst>
          <pc:docMk/>
          <pc:sldMk cId="2720553251" sldId="614"/>
        </pc:sldMkLst>
      </pc:sldChg>
      <pc:sldChg chg="del">
        <pc:chgData name="Erika Franta Bretscher" userId="" providerId="" clId="Web-{BC68A17E-F66E-42ED-A76A-DB16E3FD5261}" dt="2024-01-31T22:37:13.979" v="46"/>
        <pc:sldMkLst>
          <pc:docMk/>
          <pc:sldMk cId="3381167352" sldId="618"/>
        </pc:sldMkLst>
      </pc:sldChg>
      <pc:sldChg chg="del">
        <pc:chgData name="Erika Franta Bretscher" userId="" providerId="" clId="Web-{BC68A17E-F66E-42ED-A76A-DB16E3FD5261}" dt="2024-01-31T22:37:13.979" v="44"/>
        <pc:sldMkLst>
          <pc:docMk/>
          <pc:sldMk cId="854700491" sldId="628"/>
        </pc:sldMkLst>
      </pc:sldChg>
      <pc:sldChg chg="del">
        <pc:chgData name="Erika Franta Bretscher" userId="" providerId="" clId="Web-{BC68A17E-F66E-42ED-A76A-DB16E3FD5261}" dt="2024-01-31T22:37:13.995" v="49"/>
        <pc:sldMkLst>
          <pc:docMk/>
          <pc:sldMk cId="1153098200" sldId="635"/>
        </pc:sldMkLst>
      </pc:sldChg>
      <pc:sldChg chg="del">
        <pc:chgData name="Erika Franta Bretscher" userId="" providerId="" clId="Web-{BC68A17E-F66E-42ED-A76A-DB16E3FD5261}" dt="2024-01-31T22:37:13.979" v="43"/>
        <pc:sldMkLst>
          <pc:docMk/>
          <pc:sldMk cId="2936312031" sldId="665"/>
        </pc:sldMkLst>
      </pc:sldChg>
      <pc:sldChg chg="del">
        <pc:chgData name="Erika Franta Bretscher" userId="" providerId="" clId="Web-{BC68A17E-F66E-42ED-A76A-DB16E3FD5261}" dt="2024-01-31T22:36:36.384" v="24"/>
        <pc:sldMkLst>
          <pc:docMk/>
          <pc:sldMk cId="3014544582" sldId="774"/>
        </pc:sldMkLst>
      </pc:sldChg>
      <pc:sldChg chg="del">
        <pc:chgData name="Erika Franta Bretscher" userId="" providerId="" clId="Web-{BC68A17E-F66E-42ED-A76A-DB16E3FD5261}" dt="2024-01-31T22:36:36.368" v="19"/>
        <pc:sldMkLst>
          <pc:docMk/>
          <pc:sldMk cId="2987285392" sldId="805"/>
        </pc:sldMkLst>
      </pc:sldChg>
      <pc:sldChg chg="del">
        <pc:chgData name="Erika Franta Bretscher" userId="" providerId="" clId="Web-{BC68A17E-F66E-42ED-A76A-DB16E3FD5261}" dt="2024-01-31T22:37:13.948" v="36"/>
        <pc:sldMkLst>
          <pc:docMk/>
          <pc:sldMk cId="2635981400" sldId="1676"/>
        </pc:sldMkLst>
      </pc:sldChg>
      <pc:sldChg chg="del">
        <pc:chgData name="Erika Franta Bretscher" userId="" providerId="" clId="Web-{BC68A17E-F66E-42ED-A76A-DB16E3FD5261}" dt="2024-01-31T22:50:07.006" v="239"/>
        <pc:sldMkLst>
          <pc:docMk/>
          <pc:sldMk cId="571424491" sldId="1678"/>
        </pc:sldMkLst>
      </pc:sldChg>
      <pc:sldChg chg="del">
        <pc:chgData name="Erika Franta Bretscher" userId="" providerId="" clId="Web-{BC68A17E-F66E-42ED-A76A-DB16E3FD5261}" dt="2024-01-31T22:47:27.125" v="234"/>
        <pc:sldMkLst>
          <pc:docMk/>
          <pc:sldMk cId="1599677251" sldId="1697"/>
        </pc:sldMkLst>
      </pc:sldChg>
      <pc:sldChg chg="del">
        <pc:chgData name="Erika Franta Bretscher" userId="" providerId="" clId="Web-{BC68A17E-F66E-42ED-A76A-DB16E3FD5261}" dt="2024-01-31T22:46:46.108" v="227"/>
        <pc:sldMkLst>
          <pc:docMk/>
          <pc:sldMk cId="3664776945" sldId="1737"/>
        </pc:sldMkLst>
      </pc:sldChg>
      <pc:sldChg chg="addSp modSp">
        <pc:chgData name="Erika Franta Bretscher" userId="" providerId="" clId="Web-{BC68A17E-F66E-42ED-A76A-DB16E3FD5261}" dt="2024-01-31T22:34:48.208" v="10" actId="14100"/>
        <pc:sldMkLst>
          <pc:docMk/>
          <pc:sldMk cId="1794261636" sldId="1740"/>
        </pc:sldMkLst>
        <pc:spChg chg="add mod">
          <ac:chgData name="Erika Franta Bretscher" userId="" providerId="" clId="Web-{BC68A17E-F66E-42ED-A76A-DB16E3FD5261}" dt="2024-01-31T22:34:48.208" v="10" actId="14100"/>
          <ac:spMkLst>
            <pc:docMk/>
            <pc:sldMk cId="1794261636" sldId="1740"/>
            <ac:spMk id="8" creationId="{EA1C136C-B53C-8AD4-1243-DBE7DA1AEA9F}"/>
          </ac:spMkLst>
        </pc:spChg>
      </pc:sldChg>
      <pc:sldChg chg="del">
        <pc:chgData name="Erika Franta Bretscher" userId="" providerId="" clId="Web-{BC68A17E-F66E-42ED-A76A-DB16E3FD5261}" dt="2024-01-31T22:43:49.368" v="182"/>
        <pc:sldMkLst>
          <pc:docMk/>
          <pc:sldMk cId="2769641735" sldId="1744"/>
        </pc:sldMkLst>
      </pc:sldChg>
      <pc:sldChg chg="del">
        <pc:chgData name="Erika Franta Bretscher" userId="" providerId="" clId="Web-{BC68A17E-F66E-42ED-A76A-DB16E3FD5261}" dt="2024-01-31T22:43:27.742" v="178"/>
        <pc:sldMkLst>
          <pc:docMk/>
          <pc:sldMk cId="2223359509" sldId="1763"/>
        </pc:sldMkLst>
      </pc:sldChg>
      <pc:sldChg chg="del">
        <pc:chgData name="Erika Franta Bretscher" userId="" providerId="" clId="Web-{BC68A17E-F66E-42ED-A76A-DB16E3FD5261}" dt="2024-01-31T22:36:36.353" v="16"/>
        <pc:sldMkLst>
          <pc:docMk/>
          <pc:sldMk cId="400050067" sldId="1997"/>
        </pc:sldMkLst>
      </pc:sldChg>
      <pc:sldChg chg="del">
        <pc:chgData name="Erika Franta Bretscher" userId="" providerId="" clId="Web-{BC68A17E-F66E-42ED-A76A-DB16E3FD5261}" dt="2024-01-31T22:46:46.124" v="228"/>
        <pc:sldMkLst>
          <pc:docMk/>
          <pc:sldMk cId="202143554" sldId="4340"/>
        </pc:sldMkLst>
      </pc:sldChg>
      <pc:sldChg chg="del">
        <pc:chgData name="Erika Franta Bretscher" userId="" providerId="" clId="Web-{BC68A17E-F66E-42ED-A76A-DB16E3FD5261}" dt="2024-01-31T22:46:46.124" v="229"/>
        <pc:sldMkLst>
          <pc:docMk/>
          <pc:sldMk cId="2093617884" sldId="4341"/>
        </pc:sldMkLst>
      </pc:sldChg>
      <pc:sldChg chg="del">
        <pc:chgData name="Erika Franta Bretscher" userId="" providerId="" clId="Web-{BC68A17E-F66E-42ED-A76A-DB16E3FD5261}" dt="2024-01-31T22:46:22.217" v="225"/>
        <pc:sldMkLst>
          <pc:docMk/>
          <pc:sldMk cId="3879992610" sldId="4350"/>
        </pc:sldMkLst>
      </pc:sldChg>
      <pc:sldChg chg="del">
        <pc:chgData name="Erika Franta Bretscher" userId="" providerId="" clId="Web-{BC68A17E-F66E-42ED-A76A-DB16E3FD5261}" dt="2024-01-31T22:36:36.368" v="20"/>
        <pc:sldMkLst>
          <pc:docMk/>
          <pc:sldMk cId="3040977437" sldId="4414"/>
        </pc:sldMkLst>
      </pc:sldChg>
      <pc:sldChg chg="del">
        <pc:chgData name="Erika Franta Bretscher" userId="" providerId="" clId="Web-{BC68A17E-F66E-42ED-A76A-DB16E3FD5261}" dt="2024-01-31T22:36:36.384" v="21"/>
        <pc:sldMkLst>
          <pc:docMk/>
          <pc:sldMk cId="773906833" sldId="4465"/>
        </pc:sldMkLst>
      </pc:sldChg>
      <pc:sldChg chg="del">
        <pc:chgData name="Erika Franta Bretscher" userId="" providerId="" clId="Web-{BC68A17E-F66E-42ED-A76A-DB16E3FD5261}" dt="2024-01-31T22:36:36.384" v="22"/>
        <pc:sldMkLst>
          <pc:docMk/>
          <pc:sldMk cId="826056936" sldId="4475"/>
        </pc:sldMkLst>
      </pc:sldChg>
      <pc:sldChg chg="del">
        <pc:chgData name="Erika Franta Bretscher" userId="" providerId="" clId="Web-{BC68A17E-F66E-42ED-A76A-DB16E3FD5261}" dt="2024-01-31T22:36:36.384" v="23"/>
        <pc:sldMkLst>
          <pc:docMk/>
          <pc:sldMk cId="3630287534" sldId="4476"/>
        </pc:sldMkLst>
      </pc:sldChg>
      <pc:sldChg chg="del">
        <pc:chgData name="Erika Franta Bretscher" userId="" providerId="" clId="Web-{BC68A17E-F66E-42ED-A76A-DB16E3FD5261}" dt="2024-01-31T22:50:06.975" v="235"/>
        <pc:sldMkLst>
          <pc:docMk/>
          <pc:sldMk cId="25865191" sldId="4481"/>
        </pc:sldMkLst>
      </pc:sldChg>
      <pc:sldChg chg="modSp">
        <pc:chgData name="Erika Franta Bretscher" userId="" providerId="" clId="Web-{BC68A17E-F66E-42ED-A76A-DB16E3FD5261}" dt="2024-01-31T22:38:42.013" v="93" actId="20577"/>
        <pc:sldMkLst>
          <pc:docMk/>
          <pc:sldMk cId="573788067" sldId="4488"/>
        </pc:sldMkLst>
        <pc:spChg chg="mod">
          <ac:chgData name="Erika Franta Bretscher" userId="" providerId="" clId="Web-{BC68A17E-F66E-42ED-A76A-DB16E3FD5261}" dt="2024-01-31T22:38:42.013" v="93" actId="20577"/>
          <ac:spMkLst>
            <pc:docMk/>
            <pc:sldMk cId="573788067" sldId="4488"/>
            <ac:spMk id="2" creationId="{68944511-B4FB-4712-B1A4-236936441352}"/>
          </ac:spMkLst>
        </pc:spChg>
      </pc:sldChg>
      <pc:sldChg chg="del">
        <pc:chgData name="Erika Franta Bretscher" userId="" providerId="" clId="Web-{BC68A17E-F66E-42ED-A76A-DB16E3FD5261}" dt="2024-01-31T22:36:36.337" v="14"/>
        <pc:sldMkLst>
          <pc:docMk/>
          <pc:sldMk cId="1923156153" sldId="4489"/>
        </pc:sldMkLst>
      </pc:sldChg>
      <pc:sldChg chg="del">
        <pc:chgData name="Erika Franta Bretscher" userId="" providerId="" clId="Web-{BC68A17E-F66E-42ED-A76A-DB16E3FD5261}" dt="2024-01-31T22:36:36.368" v="18"/>
        <pc:sldMkLst>
          <pc:docMk/>
          <pc:sldMk cId="206725580" sldId="4501"/>
        </pc:sldMkLst>
      </pc:sldChg>
      <pc:sldChg chg="del">
        <pc:chgData name="Erika Franta Bretscher" userId="" providerId="" clId="Web-{BC68A17E-F66E-42ED-A76A-DB16E3FD5261}" dt="2024-01-31T22:36:36.353" v="15"/>
        <pc:sldMkLst>
          <pc:docMk/>
          <pc:sldMk cId="3761553258" sldId="4502"/>
        </pc:sldMkLst>
      </pc:sldChg>
      <pc:sldChg chg="del">
        <pc:chgData name="Erika Franta Bretscher" userId="" providerId="" clId="Web-{BC68A17E-F66E-42ED-A76A-DB16E3FD5261}" dt="2024-01-31T22:37:13.995" v="51"/>
        <pc:sldMkLst>
          <pc:docMk/>
          <pc:sldMk cId="1587911506" sldId="4579"/>
        </pc:sldMkLst>
      </pc:sldChg>
      <pc:sldChg chg="del">
        <pc:chgData name="Erika Franta Bretscher" userId="" providerId="" clId="Web-{BC68A17E-F66E-42ED-A76A-DB16E3FD5261}" dt="2024-01-31T22:37:13.995" v="50"/>
        <pc:sldMkLst>
          <pc:docMk/>
          <pc:sldMk cId="657601429" sldId="4580"/>
        </pc:sldMkLst>
      </pc:sldChg>
      <pc:sldChg chg="modSp del">
        <pc:chgData name="Erika Franta Bretscher" userId="" providerId="" clId="Web-{BC68A17E-F66E-42ED-A76A-DB16E3FD5261}" dt="2024-01-31T22:37:13.963" v="39"/>
        <pc:sldMkLst>
          <pc:docMk/>
          <pc:sldMk cId="1283352222" sldId="4581"/>
        </pc:sldMkLst>
        <pc:spChg chg="mod">
          <ac:chgData name="Erika Franta Bretscher" userId="" providerId="" clId="Web-{BC68A17E-F66E-42ED-A76A-DB16E3FD5261}" dt="2024-01-31T22:32:45.923" v="1" actId="1076"/>
          <ac:spMkLst>
            <pc:docMk/>
            <pc:sldMk cId="1283352222" sldId="4581"/>
            <ac:spMk id="14" creationId="{00000000-0000-0000-0000-000000000000}"/>
          </ac:spMkLst>
        </pc:spChg>
      </pc:sldChg>
      <pc:sldChg chg="del">
        <pc:chgData name="Erika Franta Bretscher" userId="" providerId="" clId="Web-{BC68A17E-F66E-42ED-A76A-DB16E3FD5261}" dt="2024-01-31T22:37:13.963" v="38"/>
        <pc:sldMkLst>
          <pc:docMk/>
          <pc:sldMk cId="70172578" sldId="4582"/>
        </pc:sldMkLst>
      </pc:sldChg>
      <pc:sldChg chg="del">
        <pc:chgData name="Erika Franta Bretscher" userId="" providerId="" clId="Web-{BC68A17E-F66E-42ED-A76A-DB16E3FD5261}" dt="2024-01-31T22:37:13.948" v="37"/>
        <pc:sldMkLst>
          <pc:docMk/>
          <pc:sldMk cId="2403448064" sldId="4583"/>
        </pc:sldMkLst>
      </pc:sldChg>
      <pc:sldChg chg="del">
        <pc:chgData name="Erika Franta Bretscher" userId="" providerId="" clId="Web-{BC68A17E-F66E-42ED-A76A-DB16E3FD5261}" dt="2024-01-31T22:37:13.948" v="34"/>
        <pc:sldMkLst>
          <pc:docMk/>
          <pc:sldMk cId="235281077" sldId="4584"/>
        </pc:sldMkLst>
      </pc:sldChg>
      <pc:sldChg chg="del">
        <pc:chgData name="Erika Franta Bretscher" userId="" providerId="" clId="Web-{BC68A17E-F66E-42ED-A76A-DB16E3FD5261}" dt="2024-01-31T22:37:13.948" v="33"/>
        <pc:sldMkLst>
          <pc:docMk/>
          <pc:sldMk cId="226104889" sldId="4585"/>
        </pc:sldMkLst>
      </pc:sldChg>
      <pc:sldChg chg="del">
        <pc:chgData name="Erika Franta Bretscher" userId="" providerId="" clId="Web-{BC68A17E-F66E-42ED-A76A-DB16E3FD5261}" dt="2024-01-31T22:43:49.384" v="184"/>
        <pc:sldMkLst>
          <pc:docMk/>
          <pc:sldMk cId="973844569" sldId="4589"/>
        </pc:sldMkLst>
      </pc:sldChg>
      <pc:sldChg chg="modSp">
        <pc:chgData name="Erika Franta Bretscher" userId="" providerId="" clId="Web-{BC68A17E-F66E-42ED-A76A-DB16E3FD5261}" dt="2024-01-31T22:47:22.672" v="233" actId="20577"/>
        <pc:sldMkLst>
          <pc:docMk/>
          <pc:sldMk cId="3036644811" sldId="4591"/>
        </pc:sldMkLst>
        <pc:spChg chg="mod">
          <ac:chgData name="Erika Franta Bretscher" userId="" providerId="" clId="Web-{BC68A17E-F66E-42ED-A76A-DB16E3FD5261}" dt="2024-01-31T22:47:22.672" v="233" actId="20577"/>
          <ac:spMkLst>
            <pc:docMk/>
            <pc:sldMk cId="3036644811" sldId="4591"/>
            <ac:spMk id="4" creationId="{00000000-0000-0000-0000-000000000000}"/>
          </ac:spMkLst>
        </pc:spChg>
      </pc:sldChg>
      <pc:sldChg chg="del">
        <pc:chgData name="Erika Franta Bretscher" userId="" providerId="" clId="Web-{BC68A17E-F66E-42ED-A76A-DB16E3FD5261}" dt="2024-01-31T22:45:55.435" v="217"/>
        <pc:sldMkLst>
          <pc:docMk/>
          <pc:sldMk cId="3705293562" sldId="4610"/>
        </pc:sldMkLst>
      </pc:sldChg>
      <pc:sldChg chg="del">
        <pc:chgData name="Erika Franta Bretscher" userId="" providerId="" clId="Web-{BC68A17E-F66E-42ED-A76A-DB16E3FD5261}" dt="2024-01-31T22:37:02.510" v="30"/>
        <pc:sldMkLst>
          <pc:docMk/>
          <pc:sldMk cId="918421921" sldId="4612"/>
        </pc:sldMkLst>
      </pc:sldChg>
      <pc:sldChg chg="del">
        <pc:chgData name="Erika Franta Bretscher" userId="" providerId="" clId="Web-{BC68A17E-F66E-42ED-A76A-DB16E3FD5261}" dt="2024-01-31T22:50:07.022" v="241"/>
        <pc:sldMkLst>
          <pc:docMk/>
          <pc:sldMk cId="2503304197" sldId="4615"/>
        </pc:sldMkLst>
      </pc:sldChg>
      <pc:sldChg chg="del">
        <pc:chgData name="Erika Franta Bretscher" userId="" providerId="" clId="Web-{BC68A17E-F66E-42ED-A76A-DB16E3FD5261}" dt="2024-01-31T22:46:22.217" v="224"/>
        <pc:sldMkLst>
          <pc:docMk/>
          <pc:sldMk cId="2186197375" sldId="4616"/>
        </pc:sldMkLst>
      </pc:sldChg>
      <pc:sldChg chg="ord">
        <pc:chgData name="Erika Franta Bretscher" userId="" providerId="" clId="Web-{BC68A17E-F66E-42ED-A76A-DB16E3FD5261}" dt="2024-01-31T22:46:07.185" v="223"/>
        <pc:sldMkLst>
          <pc:docMk/>
          <pc:sldMk cId="873609863" sldId="4622"/>
        </pc:sldMkLst>
      </pc:sldChg>
      <pc:sldChg chg="del">
        <pc:chgData name="Erika Franta Bretscher" userId="" providerId="" clId="Web-{BC68A17E-F66E-42ED-A76A-DB16E3FD5261}" dt="2024-01-31T22:50:06.990" v="237"/>
        <pc:sldMkLst>
          <pc:docMk/>
          <pc:sldMk cId="3404607066" sldId="4637"/>
        </pc:sldMkLst>
      </pc:sldChg>
      <pc:sldChg chg="del">
        <pc:chgData name="Erika Franta Bretscher" userId="" providerId="" clId="Web-{BC68A17E-F66E-42ED-A76A-DB16E3FD5261}" dt="2024-01-31T22:45:39.450" v="208"/>
        <pc:sldMkLst>
          <pc:docMk/>
          <pc:sldMk cId="3085717712" sldId="4664"/>
        </pc:sldMkLst>
      </pc:sldChg>
      <pc:sldChg chg="del">
        <pc:chgData name="Erika Franta Bretscher" userId="" providerId="" clId="Web-{BC68A17E-F66E-42ED-A76A-DB16E3FD5261}" dt="2024-01-31T22:45:39.450" v="209"/>
        <pc:sldMkLst>
          <pc:docMk/>
          <pc:sldMk cId="2571614562" sldId="4665"/>
        </pc:sldMkLst>
      </pc:sldChg>
      <pc:sldChg chg="del">
        <pc:chgData name="Erika Franta Bretscher" userId="" providerId="" clId="Web-{BC68A17E-F66E-42ED-A76A-DB16E3FD5261}" dt="2024-01-31T22:45:39.450" v="210"/>
        <pc:sldMkLst>
          <pc:docMk/>
          <pc:sldMk cId="3634797533" sldId="4666"/>
        </pc:sldMkLst>
      </pc:sldChg>
      <pc:sldChg chg="del">
        <pc:chgData name="Erika Franta Bretscher" userId="" providerId="" clId="Web-{BC68A17E-F66E-42ED-A76A-DB16E3FD5261}" dt="2024-01-31T22:45:03.589" v="195"/>
        <pc:sldMkLst>
          <pc:docMk/>
          <pc:sldMk cId="2856405446" sldId="4667"/>
        </pc:sldMkLst>
      </pc:sldChg>
      <pc:sldChg chg="del">
        <pc:chgData name="Erika Franta Bretscher" userId="" providerId="" clId="Web-{BC68A17E-F66E-42ED-A76A-DB16E3FD5261}" dt="2024-01-31T22:45:03.589" v="196"/>
        <pc:sldMkLst>
          <pc:docMk/>
          <pc:sldMk cId="832524863" sldId="4668"/>
        </pc:sldMkLst>
      </pc:sldChg>
      <pc:sldChg chg="del">
        <pc:chgData name="Erika Franta Bretscher" userId="" providerId="" clId="Web-{BC68A17E-F66E-42ED-A76A-DB16E3FD5261}" dt="2024-01-31T22:45:03.589" v="197"/>
        <pc:sldMkLst>
          <pc:docMk/>
          <pc:sldMk cId="1166780607" sldId="4669"/>
        </pc:sldMkLst>
      </pc:sldChg>
      <pc:sldChg chg="del">
        <pc:chgData name="Erika Franta Bretscher" userId="" providerId="" clId="Web-{BC68A17E-F66E-42ED-A76A-DB16E3FD5261}" dt="2024-01-31T22:45:03.589" v="198"/>
        <pc:sldMkLst>
          <pc:docMk/>
          <pc:sldMk cId="4194134611" sldId="4670"/>
        </pc:sldMkLst>
      </pc:sldChg>
      <pc:sldChg chg="del">
        <pc:chgData name="Erika Franta Bretscher" userId="" providerId="" clId="Web-{BC68A17E-F66E-42ED-A76A-DB16E3FD5261}" dt="2024-01-31T22:45:03.605" v="199"/>
        <pc:sldMkLst>
          <pc:docMk/>
          <pc:sldMk cId="3843462415" sldId="4671"/>
        </pc:sldMkLst>
      </pc:sldChg>
      <pc:sldChg chg="del">
        <pc:chgData name="Erika Franta Bretscher" userId="" providerId="" clId="Web-{BC68A17E-F66E-42ED-A76A-DB16E3FD5261}" dt="2024-01-31T22:45:03.605" v="200"/>
        <pc:sldMkLst>
          <pc:docMk/>
          <pc:sldMk cId="675112041" sldId="4672"/>
        </pc:sldMkLst>
      </pc:sldChg>
      <pc:sldChg chg="del">
        <pc:chgData name="Erika Franta Bretscher" userId="" providerId="" clId="Web-{BC68A17E-F66E-42ED-A76A-DB16E3FD5261}" dt="2024-01-31T22:44:56.026" v="187"/>
        <pc:sldMkLst>
          <pc:docMk/>
          <pc:sldMk cId="4117492169" sldId="4673"/>
        </pc:sldMkLst>
      </pc:sldChg>
      <pc:sldChg chg="del">
        <pc:chgData name="Erika Franta Bretscher" userId="" providerId="" clId="Web-{BC68A17E-F66E-42ED-A76A-DB16E3FD5261}" dt="2024-01-31T22:44:56.026" v="188"/>
        <pc:sldMkLst>
          <pc:docMk/>
          <pc:sldMk cId="2919845162" sldId="4674"/>
        </pc:sldMkLst>
      </pc:sldChg>
      <pc:sldChg chg="del">
        <pc:chgData name="Erika Franta Bretscher" userId="" providerId="" clId="Web-{BC68A17E-F66E-42ED-A76A-DB16E3FD5261}" dt="2024-01-31T22:44:56.026" v="189"/>
        <pc:sldMkLst>
          <pc:docMk/>
          <pc:sldMk cId="3838703816" sldId="4675"/>
        </pc:sldMkLst>
      </pc:sldChg>
      <pc:sldChg chg="modSp del">
        <pc:chgData name="Erika Franta Bretscher" userId="" providerId="" clId="Web-{BC68A17E-F66E-42ED-A76A-DB16E3FD5261}" dt="2024-01-31T22:37:14.010" v="53"/>
        <pc:sldMkLst>
          <pc:docMk/>
          <pc:sldMk cId="690034669" sldId="4677"/>
        </pc:sldMkLst>
        <pc:spChg chg="mod">
          <ac:chgData name="Erika Franta Bretscher" userId="" providerId="" clId="Web-{BC68A17E-F66E-42ED-A76A-DB16E3FD5261}" dt="2024-01-31T22:36:57.994" v="29" actId="20577"/>
          <ac:spMkLst>
            <pc:docMk/>
            <pc:sldMk cId="690034669" sldId="4677"/>
            <ac:spMk id="2" creationId="{2EC2A87E-BF98-5719-D875-0ABEF8068B5C}"/>
          </ac:spMkLst>
        </pc:spChg>
      </pc:sldChg>
      <pc:sldChg chg="del">
        <pc:chgData name="Erika Franta Bretscher" userId="" providerId="" clId="Web-{BC68A17E-F66E-42ED-A76A-DB16E3FD5261}" dt="2024-01-31T22:44:37.182" v="185"/>
        <pc:sldMkLst>
          <pc:docMk/>
          <pc:sldMk cId="99835908" sldId="4678"/>
        </pc:sldMkLst>
      </pc:sldChg>
      <pc:sldChg chg="del">
        <pc:chgData name="Erika Franta Bretscher" userId="" providerId="" clId="Web-{BC68A17E-F66E-42ED-A76A-DB16E3FD5261}" dt="2024-01-31T22:36:36.353" v="17"/>
        <pc:sldMkLst>
          <pc:docMk/>
          <pc:sldMk cId="1899991750" sldId="4699"/>
        </pc:sldMkLst>
      </pc:sldChg>
      <pc:sldChg chg="del">
        <pc:chgData name="Erika Franta Bretscher" userId="" providerId="" clId="Web-{BC68A17E-F66E-42ED-A76A-DB16E3FD5261}" dt="2024-01-31T22:50:06.990" v="238"/>
        <pc:sldMkLst>
          <pc:docMk/>
          <pc:sldMk cId="671841876" sldId="4716"/>
        </pc:sldMkLst>
      </pc:sldChg>
      <pc:sldChg chg="del">
        <pc:chgData name="Erika Franta Bretscher" userId="" providerId="" clId="Web-{BC68A17E-F66E-42ED-A76A-DB16E3FD5261}" dt="2024-01-31T22:45:39.434" v="207"/>
        <pc:sldMkLst>
          <pc:docMk/>
          <pc:sldMk cId="1594137231" sldId="4718"/>
        </pc:sldMkLst>
      </pc:sldChg>
      <pc:sldChg chg="del">
        <pc:chgData name="Erika Franta Bretscher" userId="" providerId="" clId="Web-{BC68A17E-F66E-42ED-A76A-DB16E3FD5261}" dt="2024-01-31T22:32:21.219" v="0"/>
        <pc:sldMkLst>
          <pc:docMk/>
          <pc:sldMk cId="3407386264" sldId="4721"/>
        </pc:sldMkLst>
      </pc:sldChg>
      <pc:sldChg chg="del">
        <pc:chgData name="Erika Franta Bretscher" userId="" providerId="" clId="Web-{BC68A17E-F66E-42ED-A76A-DB16E3FD5261}" dt="2024-01-31T22:42:03.239" v="151"/>
        <pc:sldMkLst>
          <pc:docMk/>
          <pc:sldMk cId="2476004194" sldId="4722"/>
        </pc:sldMkLst>
      </pc:sldChg>
      <pc:sldChg chg="del">
        <pc:chgData name="Erika Franta Bretscher" userId="" providerId="" clId="Web-{BC68A17E-F66E-42ED-A76A-DB16E3FD5261}" dt="2024-01-31T22:45:39.450" v="211"/>
        <pc:sldMkLst>
          <pc:docMk/>
          <pc:sldMk cId="1444644693" sldId="4723"/>
        </pc:sldMkLst>
      </pc:sldChg>
      <pc:sldChg chg="del">
        <pc:chgData name="Erika Franta Bretscher" userId="" providerId="" clId="Web-{BC68A17E-F66E-42ED-A76A-DB16E3FD5261}" dt="2024-01-31T22:44:56.042" v="194"/>
        <pc:sldMkLst>
          <pc:docMk/>
          <pc:sldMk cId="1477914267" sldId="4724"/>
        </pc:sldMkLst>
      </pc:sldChg>
      <pc:sldChg chg="del">
        <pc:chgData name="Erika Franta Bretscher" userId="" providerId="" clId="Web-{BC68A17E-F66E-42ED-A76A-DB16E3FD5261}" dt="2024-01-31T22:44:56.042" v="193"/>
        <pc:sldMkLst>
          <pc:docMk/>
          <pc:sldMk cId="1099449017" sldId="4725"/>
        </pc:sldMkLst>
      </pc:sldChg>
      <pc:sldChg chg="del">
        <pc:chgData name="Erika Franta Bretscher" userId="" providerId="" clId="Web-{BC68A17E-F66E-42ED-A76A-DB16E3FD5261}" dt="2024-01-31T22:44:56.042" v="192"/>
        <pc:sldMkLst>
          <pc:docMk/>
          <pc:sldMk cId="707040617" sldId="4726"/>
        </pc:sldMkLst>
      </pc:sldChg>
      <pc:sldChg chg="del">
        <pc:chgData name="Erika Franta Bretscher" userId="" providerId="" clId="Web-{BC68A17E-F66E-42ED-A76A-DB16E3FD5261}" dt="2024-01-31T22:44:56.042" v="191"/>
        <pc:sldMkLst>
          <pc:docMk/>
          <pc:sldMk cId="3018198065" sldId="4727"/>
        </pc:sldMkLst>
      </pc:sldChg>
      <pc:sldChg chg="del">
        <pc:chgData name="Erika Franta Bretscher" userId="" providerId="" clId="Web-{BC68A17E-F66E-42ED-A76A-DB16E3FD5261}" dt="2024-01-31T22:44:56.026" v="190"/>
        <pc:sldMkLst>
          <pc:docMk/>
          <pc:sldMk cId="3110916546" sldId="4728"/>
        </pc:sldMkLst>
      </pc:sldChg>
      <pc:sldChg chg="del">
        <pc:chgData name="Erika Franta Bretscher" userId="" providerId="" clId="Web-{BC68A17E-F66E-42ED-A76A-DB16E3FD5261}" dt="2024-01-31T22:45:42.028" v="212"/>
        <pc:sldMkLst>
          <pc:docMk/>
          <pc:sldMk cId="2970994367" sldId="4730"/>
        </pc:sldMkLst>
      </pc:sldChg>
      <pc:sldChg chg="modSp">
        <pc:chgData name="Erika Franta Bretscher" userId="" providerId="" clId="Web-{BC68A17E-F66E-42ED-A76A-DB16E3FD5261}" dt="2024-01-31T22:45:50.372" v="215" actId="20577"/>
        <pc:sldMkLst>
          <pc:docMk/>
          <pc:sldMk cId="2427474574" sldId="4732"/>
        </pc:sldMkLst>
        <pc:spChg chg="mod">
          <ac:chgData name="Erika Franta Bretscher" userId="" providerId="" clId="Web-{BC68A17E-F66E-42ED-A76A-DB16E3FD5261}" dt="2024-01-31T22:45:50.372" v="215" actId="20577"/>
          <ac:spMkLst>
            <pc:docMk/>
            <pc:sldMk cId="2427474574" sldId="4732"/>
            <ac:spMk id="2" creationId="{E4DE83DA-B973-BFC8-B269-E494C75E6AAE}"/>
          </ac:spMkLst>
        </pc:spChg>
      </pc:sldChg>
      <pc:sldChg chg="del">
        <pc:chgData name="Erika Franta Bretscher" userId="" providerId="" clId="Web-{BC68A17E-F66E-42ED-A76A-DB16E3FD5261}" dt="2024-01-31T22:45:43.559" v="213"/>
        <pc:sldMkLst>
          <pc:docMk/>
          <pc:sldMk cId="2306721025" sldId="4733"/>
        </pc:sldMkLst>
      </pc:sldChg>
      <pc:sldChg chg="del">
        <pc:chgData name="Erika Franta Bretscher" userId="" providerId="" clId="Web-{BC68A17E-F66E-42ED-A76A-DB16E3FD5261}" dt="2024-01-31T22:45:51.669" v="216"/>
        <pc:sldMkLst>
          <pc:docMk/>
          <pc:sldMk cId="1055105945" sldId="4734"/>
        </pc:sldMkLst>
      </pc:sldChg>
      <pc:sldChg chg="del">
        <pc:chgData name="Erika Franta Bretscher" userId="" providerId="" clId="Web-{BC68A17E-F66E-42ED-A76A-DB16E3FD5261}" dt="2024-01-31T22:45:55.997" v="218"/>
        <pc:sldMkLst>
          <pc:docMk/>
          <pc:sldMk cId="4271844387" sldId="4735"/>
        </pc:sldMkLst>
      </pc:sldChg>
      <pc:sldChg chg="del">
        <pc:chgData name="Erika Franta Bretscher" userId="" providerId="" clId="Web-{BC68A17E-F66E-42ED-A76A-DB16E3FD5261}" dt="2024-01-31T22:37:13.995" v="47"/>
        <pc:sldMkLst>
          <pc:docMk/>
          <pc:sldMk cId="2481096236" sldId="4736"/>
        </pc:sldMkLst>
      </pc:sldChg>
      <pc:sldChg chg="del">
        <pc:chgData name="Erika Franta Bretscher" userId="" providerId="" clId="Web-{BC68A17E-F66E-42ED-A76A-DB16E3FD5261}" dt="2024-01-31T22:37:13.979" v="45"/>
        <pc:sldMkLst>
          <pc:docMk/>
          <pc:sldMk cId="4283998469" sldId="4737"/>
        </pc:sldMkLst>
      </pc:sldChg>
      <pc:sldChg chg="del">
        <pc:chgData name="Erika Franta Bretscher" userId="" providerId="" clId="Web-{BC68A17E-F66E-42ED-A76A-DB16E3FD5261}" dt="2024-01-31T22:37:13.963" v="40"/>
        <pc:sldMkLst>
          <pc:docMk/>
          <pc:sldMk cId="3071514277" sldId="4738"/>
        </pc:sldMkLst>
      </pc:sldChg>
      <pc:sldChg chg="del">
        <pc:chgData name="Erika Franta Bretscher" userId="" providerId="" clId="Web-{BC68A17E-F66E-42ED-A76A-DB16E3FD5261}" dt="2024-01-31T22:37:13.932" v="31"/>
        <pc:sldMkLst>
          <pc:docMk/>
          <pc:sldMk cId="346375740" sldId="4739"/>
        </pc:sldMkLst>
      </pc:sldChg>
      <pc:sldChg chg="del">
        <pc:chgData name="Erika Franta Bretscher" userId="" providerId="" clId="Web-{BC68A17E-F66E-42ED-A76A-DB16E3FD5261}" dt="2024-01-31T22:37:13.948" v="32"/>
        <pc:sldMkLst>
          <pc:docMk/>
          <pc:sldMk cId="1924724820" sldId="4740"/>
        </pc:sldMkLst>
      </pc:sldChg>
      <pc:sldChg chg="delSp modSp">
        <pc:chgData name="Erika Franta Bretscher" userId="" providerId="" clId="Web-{BC68A17E-F66E-42ED-A76A-DB16E3FD5261}" dt="2024-01-31T22:46:04.466" v="222" actId="20577"/>
        <pc:sldMkLst>
          <pc:docMk/>
          <pc:sldMk cId="2679264599" sldId="4741"/>
        </pc:sldMkLst>
        <pc:spChg chg="mod">
          <ac:chgData name="Erika Franta Bretscher" userId="" providerId="" clId="Web-{BC68A17E-F66E-42ED-A76A-DB16E3FD5261}" dt="2024-01-31T22:46:04.466" v="222" actId="20577"/>
          <ac:spMkLst>
            <pc:docMk/>
            <pc:sldMk cId="2679264599" sldId="4741"/>
            <ac:spMk id="6" creationId="{2CFB4AA8-A2B1-99B4-B815-D36D902CA6F9}"/>
          </ac:spMkLst>
        </pc:spChg>
        <pc:picChg chg="del">
          <ac:chgData name="Erika Franta Bretscher" userId="" providerId="" clId="Web-{BC68A17E-F66E-42ED-A76A-DB16E3FD5261}" dt="2024-01-31T22:45:58.779" v="219"/>
          <ac:picMkLst>
            <pc:docMk/>
            <pc:sldMk cId="2679264599" sldId="4741"/>
            <ac:picMk id="4" creationId="{4F6E6040-2FA6-0811-23EA-12C7FBCE3A08}"/>
          </ac:picMkLst>
        </pc:picChg>
      </pc:sldChg>
      <pc:sldChg chg="add">
        <pc:chgData name="Erika Franta Bretscher" userId="" providerId="" clId="Web-{BC68A17E-F66E-42ED-A76A-DB16E3FD5261}" dt="2024-01-31T22:37:33.636" v="54"/>
        <pc:sldMkLst>
          <pc:docMk/>
          <pc:sldMk cId="346375740" sldId="4742"/>
        </pc:sldMkLst>
      </pc:sldChg>
      <pc:sldChg chg="add">
        <pc:chgData name="Erika Franta Bretscher" userId="" providerId="" clId="Web-{BC68A17E-F66E-42ED-A76A-DB16E3FD5261}" dt="2024-01-31T22:37:33.761" v="55"/>
        <pc:sldMkLst>
          <pc:docMk/>
          <pc:sldMk cId="1924724820" sldId="4743"/>
        </pc:sldMkLst>
      </pc:sldChg>
      <pc:sldChg chg="add del">
        <pc:chgData name="Erika Franta Bretscher" userId="" providerId="" clId="Web-{BC68A17E-F66E-42ED-A76A-DB16E3FD5261}" dt="2024-01-31T22:41:50.036" v="139"/>
        <pc:sldMkLst>
          <pc:docMk/>
          <pc:sldMk cId="226104889" sldId="4744"/>
        </pc:sldMkLst>
      </pc:sldChg>
      <pc:sldChg chg="add del">
        <pc:chgData name="Erika Franta Bretscher" userId="" providerId="" clId="Web-{BC68A17E-F66E-42ED-A76A-DB16E3FD5261}" dt="2024-01-31T22:41:50.036" v="140"/>
        <pc:sldMkLst>
          <pc:docMk/>
          <pc:sldMk cId="235281077" sldId="4745"/>
        </pc:sldMkLst>
      </pc:sldChg>
      <pc:sldChg chg="add del">
        <pc:chgData name="Erika Franta Bretscher" userId="" providerId="" clId="Web-{BC68A17E-F66E-42ED-A76A-DB16E3FD5261}" dt="2024-01-31T22:41:50.052" v="141"/>
        <pc:sldMkLst>
          <pc:docMk/>
          <pc:sldMk cId="525810741" sldId="4746"/>
        </pc:sldMkLst>
      </pc:sldChg>
      <pc:sldChg chg="add del">
        <pc:chgData name="Erika Franta Bretscher" userId="" providerId="" clId="Web-{BC68A17E-F66E-42ED-A76A-DB16E3FD5261}" dt="2024-01-31T22:41:50.052" v="142"/>
        <pc:sldMkLst>
          <pc:docMk/>
          <pc:sldMk cId="2635981400" sldId="4747"/>
        </pc:sldMkLst>
      </pc:sldChg>
      <pc:sldChg chg="add del">
        <pc:chgData name="Erika Franta Bretscher" userId="" providerId="" clId="Web-{BC68A17E-F66E-42ED-A76A-DB16E3FD5261}" dt="2024-01-31T22:41:50.052" v="143"/>
        <pc:sldMkLst>
          <pc:docMk/>
          <pc:sldMk cId="2403448064" sldId="4748"/>
        </pc:sldMkLst>
      </pc:sldChg>
      <pc:sldChg chg="add del">
        <pc:chgData name="Erika Franta Bretscher" userId="" providerId="" clId="Web-{BC68A17E-F66E-42ED-A76A-DB16E3FD5261}" dt="2024-01-31T22:41:50.067" v="144"/>
        <pc:sldMkLst>
          <pc:docMk/>
          <pc:sldMk cId="70172578" sldId="4749"/>
        </pc:sldMkLst>
      </pc:sldChg>
      <pc:sldChg chg="add">
        <pc:chgData name="Erika Franta Bretscher" userId="" providerId="" clId="Web-{BC68A17E-F66E-42ED-A76A-DB16E3FD5261}" dt="2024-01-31T22:37:34.245" v="62"/>
        <pc:sldMkLst>
          <pc:docMk/>
          <pc:sldMk cId="1283352222" sldId="4750"/>
        </pc:sldMkLst>
      </pc:sldChg>
      <pc:sldChg chg="add">
        <pc:chgData name="Erika Franta Bretscher" userId="" providerId="" clId="Web-{BC68A17E-F66E-42ED-A76A-DB16E3FD5261}" dt="2024-01-31T22:37:34.370" v="63"/>
        <pc:sldMkLst>
          <pc:docMk/>
          <pc:sldMk cId="3071514277" sldId="4751"/>
        </pc:sldMkLst>
      </pc:sldChg>
      <pc:sldChg chg="add">
        <pc:chgData name="Erika Franta Bretscher" userId="" providerId="" clId="Web-{BC68A17E-F66E-42ED-A76A-DB16E3FD5261}" dt="2024-01-31T22:37:34.480" v="64"/>
        <pc:sldMkLst>
          <pc:docMk/>
          <pc:sldMk cId="3646691045" sldId="4752"/>
        </pc:sldMkLst>
      </pc:sldChg>
      <pc:sldChg chg="add">
        <pc:chgData name="Erika Franta Bretscher" userId="" providerId="" clId="Web-{BC68A17E-F66E-42ED-A76A-DB16E3FD5261}" dt="2024-01-31T22:37:34.574" v="65"/>
        <pc:sldMkLst>
          <pc:docMk/>
          <pc:sldMk cId="1856646698" sldId="4753"/>
        </pc:sldMkLst>
      </pc:sldChg>
      <pc:sldChg chg="add del">
        <pc:chgData name="Erika Franta Bretscher" userId="" providerId="" clId="Web-{BC68A17E-F66E-42ED-A76A-DB16E3FD5261}" dt="2024-01-31T22:40:58.081" v="137"/>
        <pc:sldMkLst>
          <pc:docMk/>
          <pc:sldMk cId="2936312031" sldId="4754"/>
        </pc:sldMkLst>
      </pc:sldChg>
      <pc:sldChg chg="add ord">
        <pc:chgData name="Erika Franta Bretscher" userId="" providerId="" clId="Web-{BC68A17E-F66E-42ED-A76A-DB16E3FD5261}" dt="2024-01-31T22:41:20.488" v="138"/>
        <pc:sldMkLst>
          <pc:docMk/>
          <pc:sldMk cId="854700491" sldId="4755"/>
        </pc:sldMkLst>
      </pc:sldChg>
      <pc:sldChg chg="add">
        <pc:chgData name="Erika Franta Bretscher" userId="" providerId="" clId="Web-{BC68A17E-F66E-42ED-A76A-DB16E3FD5261}" dt="2024-01-31T22:37:34.949" v="68"/>
        <pc:sldMkLst>
          <pc:docMk/>
          <pc:sldMk cId="4283998469" sldId="4756"/>
        </pc:sldMkLst>
      </pc:sldChg>
      <pc:sldChg chg="add del">
        <pc:chgData name="Erika Franta Bretscher" userId="" providerId="" clId="Web-{BC68A17E-F66E-42ED-A76A-DB16E3FD5261}" dt="2024-01-31T22:40:42.768" v="136"/>
        <pc:sldMkLst>
          <pc:docMk/>
          <pc:sldMk cId="3381167352" sldId="4757"/>
        </pc:sldMkLst>
      </pc:sldChg>
      <pc:sldChg chg="modSp add">
        <pc:chgData name="Erika Franta Bretscher" userId="" providerId="" clId="Web-{BC68A17E-F66E-42ED-A76A-DB16E3FD5261}" dt="2024-01-31T22:40:36.689" v="135" actId="14100"/>
        <pc:sldMkLst>
          <pc:docMk/>
          <pc:sldMk cId="2481096236" sldId="4758"/>
        </pc:sldMkLst>
        <pc:spChg chg="mod">
          <ac:chgData name="Erika Franta Bretscher" userId="" providerId="" clId="Web-{BC68A17E-F66E-42ED-A76A-DB16E3FD5261}" dt="2024-01-31T22:40:36.689" v="135" actId="14100"/>
          <ac:spMkLst>
            <pc:docMk/>
            <pc:sldMk cId="2481096236" sldId="4758"/>
            <ac:spMk id="4" creationId="{31678162-0B70-4213-B1A6-8FE62EAAB026}"/>
          </ac:spMkLst>
        </pc:spChg>
        <pc:spChg chg="mod">
          <ac:chgData name="Erika Franta Bretscher" userId="" providerId="" clId="Web-{BC68A17E-F66E-42ED-A76A-DB16E3FD5261}" dt="2024-01-31T22:40:30.470" v="133" actId="20577"/>
          <ac:spMkLst>
            <pc:docMk/>
            <pc:sldMk cId="2481096236" sldId="4758"/>
            <ac:spMk id="689" creationId="{91D9F2E0-0625-468F-ABE7-7BA98F26C782}"/>
          </ac:spMkLst>
        </pc:spChg>
      </pc:sldChg>
      <pc:sldChg chg="modSp add">
        <pc:chgData name="Erika Franta Bretscher" userId="" providerId="" clId="Web-{BC68A17E-F66E-42ED-A76A-DB16E3FD5261}" dt="2024-01-31T22:38:12.481" v="82"/>
        <pc:sldMkLst>
          <pc:docMk/>
          <pc:sldMk cId="961350381" sldId="4759"/>
        </pc:sldMkLst>
        <pc:graphicFrameChg chg="modGraphic">
          <ac:chgData name="Erika Franta Bretscher" userId="" providerId="" clId="Web-{BC68A17E-F66E-42ED-A76A-DB16E3FD5261}" dt="2024-01-31T22:38:12.481" v="82"/>
          <ac:graphicFrameMkLst>
            <pc:docMk/>
            <pc:sldMk cId="961350381" sldId="4759"/>
            <ac:graphicFrameMk id="5" creationId="{947E881A-0E3C-4E0E-9477-85AF7A95308D}"/>
          </ac:graphicFrameMkLst>
        </pc:graphicFrameChg>
      </pc:sldChg>
      <pc:sldChg chg="add del">
        <pc:chgData name="Erika Franta Bretscher" userId="" providerId="" clId="Web-{BC68A17E-F66E-42ED-A76A-DB16E3FD5261}" dt="2024-01-31T22:42:20.005" v="152"/>
        <pc:sldMkLst>
          <pc:docMk/>
          <pc:sldMk cId="1153098200" sldId="4760"/>
        </pc:sldMkLst>
      </pc:sldChg>
      <pc:sldChg chg="add">
        <pc:chgData name="Erika Franta Bretscher" userId="" providerId="" clId="Web-{BC68A17E-F66E-42ED-A76A-DB16E3FD5261}" dt="2024-01-31T22:37:35.574" v="73"/>
        <pc:sldMkLst>
          <pc:docMk/>
          <pc:sldMk cId="657601429" sldId="4761"/>
        </pc:sldMkLst>
      </pc:sldChg>
      <pc:sldChg chg="add">
        <pc:chgData name="Erika Franta Bretscher" userId="" providerId="" clId="Web-{BC68A17E-F66E-42ED-A76A-DB16E3FD5261}" dt="2024-01-31T22:37:35.620" v="74"/>
        <pc:sldMkLst>
          <pc:docMk/>
          <pc:sldMk cId="1587911506" sldId="4762"/>
        </pc:sldMkLst>
      </pc:sldChg>
      <pc:sldChg chg="add del">
        <pc:chgData name="Erika Franta Bretscher" userId="" providerId="" clId="Web-{BC68A17E-F66E-42ED-A76A-DB16E3FD5261}" dt="2024-01-31T22:38:48.154" v="94"/>
        <pc:sldMkLst>
          <pc:docMk/>
          <pc:sldMk cId="4038571862" sldId="4763"/>
        </pc:sldMkLst>
      </pc:sldChg>
      <pc:sldChg chg="modSp add">
        <pc:chgData name="Erika Franta Bretscher" userId="" providerId="" clId="Web-{BC68A17E-F66E-42ED-A76A-DB16E3FD5261}" dt="2024-01-31T22:37:57.231" v="81" actId="20577"/>
        <pc:sldMkLst>
          <pc:docMk/>
          <pc:sldMk cId="690034669" sldId="4764"/>
        </pc:sldMkLst>
        <pc:spChg chg="mod">
          <ac:chgData name="Erika Franta Bretscher" userId="" providerId="" clId="Web-{BC68A17E-F66E-42ED-A76A-DB16E3FD5261}" dt="2024-01-31T22:37:57.231" v="81" actId="20577"/>
          <ac:spMkLst>
            <pc:docMk/>
            <pc:sldMk cId="690034669" sldId="4764"/>
            <ac:spMk id="2" creationId="{2EC2A87E-BF98-5719-D875-0ABEF8068B5C}"/>
          </ac:spMkLst>
        </pc:spChg>
      </pc:sldChg>
      <pc:sldChg chg="modSp add replId">
        <pc:chgData name="Erika Franta Bretscher" userId="" providerId="" clId="Web-{BC68A17E-F66E-42ED-A76A-DB16E3FD5261}" dt="2024-01-31T22:39:42.734" v="120" actId="20577"/>
        <pc:sldMkLst>
          <pc:docMk/>
          <pc:sldMk cId="3529687347" sldId="4765"/>
        </pc:sldMkLst>
        <pc:spChg chg="mod">
          <ac:chgData name="Erika Franta Bretscher" userId="" providerId="" clId="Web-{BC68A17E-F66E-42ED-A76A-DB16E3FD5261}" dt="2024-01-31T22:39:42.734" v="120" actId="20577"/>
          <ac:spMkLst>
            <pc:docMk/>
            <pc:sldMk cId="3529687347" sldId="4765"/>
            <ac:spMk id="2" creationId="{D2527F74-AF7F-17B7-56E6-3A580D5A8A76}"/>
          </ac:spMkLst>
        </pc:spChg>
      </pc:sldChg>
      <pc:sldChg chg="add">
        <pc:chgData name="Erika Franta Bretscher" userId="" providerId="" clId="Web-{BC68A17E-F66E-42ED-A76A-DB16E3FD5261}" dt="2024-01-31T22:41:54.176" v="145"/>
        <pc:sldMkLst>
          <pc:docMk/>
          <pc:sldMk cId="226104889" sldId="4766"/>
        </pc:sldMkLst>
      </pc:sldChg>
      <pc:sldChg chg="add">
        <pc:chgData name="Erika Franta Bretscher" userId="" providerId="" clId="Web-{BC68A17E-F66E-42ED-A76A-DB16E3FD5261}" dt="2024-01-31T22:41:54.270" v="146"/>
        <pc:sldMkLst>
          <pc:docMk/>
          <pc:sldMk cId="235281077" sldId="4767"/>
        </pc:sldMkLst>
      </pc:sldChg>
      <pc:sldChg chg="add">
        <pc:chgData name="Erika Franta Bretscher" userId="" providerId="" clId="Web-{BC68A17E-F66E-42ED-A76A-DB16E3FD5261}" dt="2024-01-31T22:41:54.317" v="147"/>
        <pc:sldMkLst>
          <pc:docMk/>
          <pc:sldMk cId="525810741" sldId="4768"/>
        </pc:sldMkLst>
      </pc:sldChg>
      <pc:sldChg chg="add">
        <pc:chgData name="Erika Franta Bretscher" userId="" providerId="" clId="Web-{BC68A17E-F66E-42ED-A76A-DB16E3FD5261}" dt="2024-01-31T22:41:54.395" v="148"/>
        <pc:sldMkLst>
          <pc:docMk/>
          <pc:sldMk cId="2635981400" sldId="4769"/>
        </pc:sldMkLst>
      </pc:sldChg>
      <pc:sldChg chg="add">
        <pc:chgData name="Erika Franta Bretscher" userId="" providerId="" clId="Web-{BC68A17E-F66E-42ED-A76A-DB16E3FD5261}" dt="2024-01-31T22:41:54.520" v="149"/>
        <pc:sldMkLst>
          <pc:docMk/>
          <pc:sldMk cId="2403448064" sldId="4770"/>
        </pc:sldMkLst>
      </pc:sldChg>
      <pc:sldChg chg="add">
        <pc:chgData name="Erika Franta Bretscher" userId="" providerId="" clId="Web-{BC68A17E-F66E-42ED-A76A-DB16E3FD5261}" dt="2024-01-31T22:41:54.614" v="150"/>
        <pc:sldMkLst>
          <pc:docMk/>
          <pc:sldMk cId="70172578" sldId="4771"/>
        </pc:sldMkLst>
      </pc:sldChg>
      <pc:sldChg chg="modSp add">
        <pc:chgData name="Erika Franta Bretscher" userId="" providerId="" clId="Web-{BC68A17E-F66E-42ED-A76A-DB16E3FD5261}" dt="2024-01-31T22:42:47.381" v="177" actId="20577"/>
        <pc:sldMkLst>
          <pc:docMk/>
          <pc:sldMk cId="1153098200" sldId="4772"/>
        </pc:sldMkLst>
        <pc:spChg chg="mod">
          <ac:chgData name="Erika Franta Bretscher" userId="" providerId="" clId="Web-{BC68A17E-F66E-42ED-A76A-DB16E3FD5261}" dt="2024-01-31T22:42:47.381" v="177" actId="20577"/>
          <ac:spMkLst>
            <pc:docMk/>
            <pc:sldMk cId="1153098200" sldId="4772"/>
            <ac:spMk id="2" creationId="{1E86373E-5FC3-4AD5-82D6-CDD676172A8E}"/>
          </ac:spMkLst>
        </pc:spChg>
      </pc:sldChg>
      <pc:sldChg chg="add">
        <pc:chgData name="Erika Franta Bretscher" userId="" providerId="" clId="Web-{BC68A17E-F66E-42ED-A76A-DB16E3FD5261}" dt="2024-01-31T22:43:37.711" v="179"/>
        <pc:sldMkLst>
          <pc:docMk/>
          <pc:sldMk cId="2223359509" sldId="4773"/>
        </pc:sldMkLst>
      </pc:sldChg>
      <pc:sldChg chg="add">
        <pc:chgData name="Erika Franta Bretscher" userId="" providerId="" clId="Web-{BC68A17E-F66E-42ED-A76A-DB16E3FD5261}" dt="2024-01-31T22:44:44.729" v="186"/>
        <pc:sldMkLst>
          <pc:docMk/>
          <pc:sldMk cId="99835908" sldId="4774"/>
        </pc:sldMkLst>
      </pc:sldChg>
      <pc:sldChg chg="add">
        <pc:chgData name="Erika Franta Bretscher" userId="" providerId="" clId="Web-{BC68A17E-F66E-42ED-A76A-DB16E3FD5261}" dt="2024-01-31T22:45:10.839" v="201"/>
        <pc:sldMkLst>
          <pc:docMk/>
          <pc:sldMk cId="2856405446" sldId="4775"/>
        </pc:sldMkLst>
      </pc:sldChg>
      <pc:sldChg chg="add">
        <pc:chgData name="Erika Franta Bretscher" userId="" providerId="" clId="Web-{BC68A17E-F66E-42ED-A76A-DB16E3FD5261}" dt="2024-01-31T22:45:11.027" v="202"/>
        <pc:sldMkLst>
          <pc:docMk/>
          <pc:sldMk cId="832524863" sldId="4776"/>
        </pc:sldMkLst>
      </pc:sldChg>
      <pc:sldChg chg="add">
        <pc:chgData name="Erika Franta Bretscher" userId="" providerId="" clId="Web-{BC68A17E-F66E-42ED-A76A-DB16E3FD5261}" dt="2024-01-31T22:45:11.058" v="203"/>
        <pc:sldMkLst>
          <pc:docMk/>
          <pc:sldMk cId="1166780607" sldId="4777"/>
        </pc:sldMkLst>
      </pc:sldChg>
      <pc:sldChg chg="add">
        <pc:chgData name="Erika Franta Bretscher" userId="" providerId="" clId="Web-{BC68A17E-F66E-42ED-A76A-DB16E3FD5261}" dt="2024-01-31T22:45:11.168" v="204"/>
        <pc:sldMkLst>
          <pc:docMk/>
          <pc:sldMk cId="4194134611" sldId="4778"/>
        </pc:sldMkLst>
      </pc:sldChg>
      <pc:sldChg chg="add">
        <pc:chgData name="Erika Franta Bretscher" userId="" providerId="" clId="Web-{BC68A17E-F66E-42ED-A76A-DB16E3FD5261}" dt="2024-01-31T22:45:11.339" v="205"/>
        <pc:sldMkLst>
          <pc:docMk/>
          <pc:sldMk cId="3843462415" sldId="4779"/>
        </pc:sldMkLst>
      </pc:sldChg>
      <pc:sldChg chg="add">
        <pc:chgData name="Erika Franta Bretscher" userId="" providerId="" clId="Web-{BC68A17E-F66E-42ED-A76A-DB16E3FD5261}" dt="2024-01-31T22:45:11.449" v="206"/>
        <pc:sldMkLst>
          <pc:docMk/>
          <pc:sldMk cId="675112041" sldId="4780"/>
        </pc:sldMkLst>
      </pc:sldChg>
      <pc:sldChg chg="add ord">
        <pc:chgData name="Erika Franta Bretscher" userId="" providerId="" clId="Web-{BC68A17E-F66E-42ED-A76A-DB16E3FD5261}" dt="2024-01-31T22:47:09.953" v="231"/>
        <pc:sldMkLst>
          <pc:docMk/>
          <pc:sldMk cId="1140124557" sldId="4781"/>
        </pc:sldMkLst>
      </pc:sldChg>
    </pc:docChg>
  </pc:docChgLst>
  <pc:docChgLst>
    <pc:chgData name="Hannah West" clId="Web-{712A6EE4-F41C-46B2-9099-0BB463015C01}"/>
    <pc:docChg chg="mod modSld">
      <pc:chgData name="Hannah West" userId="" providerId="" clId="Web-{712A6EE4-F41C-46B2-9099-0BB463015C01}" dt="2023-10-23T19:15:09.508" v="936"/>
      <pc:docMkLst>
        <pc:docMk/>
      </pc:docMkLst>
      <pc:sldChg chg="modSp">
        <pc:chgData name="Hannah West" userId="" providerId="" clId="Web-{712A6EE4-F41C-46B2-9099-0BB463015C01}" dt="2023-10-23T18:37:40.851" v="75" actId="20577"/>
        <pc:sldMkLst>
          <pc:docMk/>
          <pc:sldMk cId="2540528522" sldId="272"/>
        </pc:sldMkLst>
        <pc:graphicFrameChg chg="modGraphic">
          <ac:chgData name="Hannah West" userId="" providerId="" clId="Web-{712A6EE4-F41C-46B2-9099-0BB463015C01}" dt="2023-10-23T18:37:40.851" v="75" actId="20577"/>
          <ac:graphicFrameMkLst>
            <pc:docMk/>
            <pc:sldMk cId="2540528522" sldId="272"/>
            <ac:graphicFrameMk id="6" creationId="{5C733A8D-9C36-4983-95EF-EC44E75EF211}"/>
          </ac:graphicFrameMkLst>
        </pc:graphicFrameChg>
      </pc:sldChg>
      <pc:sldChg chg="modSp">
        <pc:chgData name="Hannah West" userId="" providerId="" clId="Web-{712A6EE4-F41C-46B2-9099-0BB463015C01}" dt="2023-10-23T18:59:50.176" v="374" actId="14100"/>
        <pc:sldMkLst>
          <pc:docMk/>
          <pc:sldMk cId="1637502899" sldId="333"/>
        </pc:sldMkLst>
        <pc:spChg chg="mod">
          <ac:chgData name="Hannah West" userId="" providerId="" clId="Web-{712A6EE4-F41C-46B2-9099-0BB463015C01}" dt="2023-10-23T18:59:50.176" v="374" actId="14100"/>
          <ac:spMkLst>
            <pc:docMk/>
            <pc:sldMk cId="1637502899" sldId="333"/>
            <ac:spMk id="6" creationId="{80C75F8B-BA1C-689A-DC65-5ED4611E8D53}"/>
          </ac:spMkLst>
        </pc:spChg>
      </pc:sldChg>
      <pc:sldChg chg="modSp modCm">
        <pc:chgData name="Hannah West" userId="" providerId="" clId="Web-{712A6EE4-F41C-46B2-9099-0BB463015C01}" dt="2023-10-23T18:52:50.152" v="324" actId="20577"/>
        <pc:sldMkLst>
          <pc:docMk/>
          <pc:sldMk cId="1613091867" sldId="602"/>
        </pc:sldMkLst>
        <pc:spChg chg="mod">
          <ac:chgData name="Hannah West" userId="" providerId="" clId="Web-{712A6EE4-F41C-46B2-9099-0BB463015C01}" dt="2023-10-23T18:52:50.152" v="324" actId="20577"/>
          <ac:spMkLst>
            <pc:docMk/>
            <pc:sldMk cId="1613091867" sldId="602"/>
            <ac:spMk id="2" creationId="{B92592CA-7BA5-4599-B477-023EFBE4DA14}"/>
          </ac:spMkLst>
        </pc:spChg>
        <pc:graphicFrameChg chg="mod modGraphic">
          <ac:chgData name="Hannah West" userId="" providerId="" clId="Web-{712A6EE4-F41C-46B2-9099-0BB463015C01}" dt="2023-10-23T18:50:43.024" v="316"/>
          <ac:graphicFrameMkLst>
            <pc:docMk/>
            <pc:sldMk cId="1613091867" sldId="602"/>
            <ac:graphicFrameMk id="10" creationId="{8193DA7B-B77C-402E-AB28-A592F0055B24}"/>
          </ac:graphicFrameMkLst>
        </pc:graphicFrameChg>
        <pc:extLst>
          <p:ext xmlns:p="http://schemas.openxmlformats.org/presentationml/2006/main" uri="{D6D511B9-2390-475A-947B-AFAB55BFBCF1}">
            <pc226:cmChg xmlns:pc226="http://schemas.microsoft.com/office/powerpoint/2022/06/main/command" chg="mod">
              <pc226:chgData name="Hannah West" userId="" providerId="" clId="Web-{712A6EE4-F41C-46B2-9099-0BB463015C01}" dt="2023-10-23T18:52:50.152" v="324" actId="20577"/>
              <pc2:cmMkLst xmlns:pc2="http://schemas.microsoft.com/office/powerpoint/2019/9/main/command">
                <pc:docMk/>
                <pc:sldMk cId="1613091867" sldId="602"/>
                <pc2:cmMk id="{EDDD5DBA-9B70-40CC-8FD8-042482B24E33}"/>
              </pc2:cmMkLst>
            </pc226:cmChg>
          </p:ext>
        </pc:extLst>
      </pc:sldChg>
      <pc:sldChg chg="modSp modCm">
        <pc:chgData name="Hannah West" userId="" providerId="" clId="Web-{712A6EE4-F41C-46B2-9099-0BB463015C01}" dt="2023-10-23T18:59:19.300" v="373"/>
        <pc:sldMkLst>
          <pc:docMk/>
          <pc:sldMk cId="4197182623" sldId="1742"/>
        </pc:sldMkLst>
        <pc:graphicFrameChg chg="mod modGraphic">
          <ac:chgData name="Hannah West" userId="" providerId="" clId="Web-{712A6EE4-F41C-46B2-9099-0BB463015C01}" dt="2023-10-23T18:59:15.097" v="372"/>
          <ac:graphicFrameMkLst>
            <pc:docMk/>
            <pc:sldMk cId="4197182623" sldId="1742"/>
            <ac:graphicFrameMk id="5" creationId="{24F886D8-A0EE-06BE-2B45-DB0363FF3BAE}"/>
          </ac:graphicFrameMkLst>
        </pc:graphicFrameChg>
        <pc:extLst>
          <p:ext xmlns:p="http://schemas.openxmlformats.org/presentationml/2006/main" uri="{D6D511B9-2390-475A-947B-AFAB55BFBCF1}">
            <pc226:cmChg xmlns:pc226="http://schemas.microsoft.com/office/powerpoint/2022/06/main/command" chg="mod">
              <pc226:chgData name="Hannah West" userId="" providerId="" clId="Web-{712A6EE4-F41C-46B2-9099-0BB463015C01}" dt="2023-10-23T18:59:19.300" v="373"/>
              <pc2:cmMkLst xmlns:pc2="http://schemas.microsoft.com/office/powerpoint/2019/9/main/command">
                <pc:docMk/>
                <pc:sldMk cId="4197182623" sldId="1742"/>
                <pc2:cmMk id="{F1F89731-7A68-4274-9D3F-73B7E1009FB4}"/>
              </pc2:cmMkLst>
            </pc226:cmChg>
          </p:ext>
        </pc:extLst>
      </pc:sldChg>
      <pc:sldChg chg="modSp">
        <pc:chgData name="Hannah West" userId="" providerId="" clId="Web-{712A6EE4-F41C-46B2-9099-0BB463015C01}" dt="2023-10-23T19:01:36.397" v="394" actId="20577"/>
        <pc:sldMkLst>
          <pc:docMk/>
          <pc:sldMk cId="1524241548" sldId="1983"/>
        </pc:sldMkLst>
        <pc:graphicFrameChg chg="modGraphic">
          <ac:chgData name="Hannah West" userId="" providerId="" clId="Web-{712A6EE4-F41C-46B2-9099-0BB463015C01}" dt="2023-10-23T19:01:36.397" v="394" actId="20577"/>
          <ac:graphicFrameMkLst>
            <pc:docMk/>
            <pc:sldMk cId="1524241548" sldId="1983"/>
            <ac:graphicFrameMk id="6" creationId="{B443BE27-0B64-6E1A-3029-CB9FB8D63625}"/>
          </ac:graphicFrameMkLst>
        </pc:graphicFrameChg>
      </pc:sldChg>
      <pc:sldChg chg="addSp delSp modSp">
        <pc:chgData name="Hannah West" userId="" providerId="" clId="Web-{712A6EE4-F41C-46B2-9099-0BB463015C01}" dt="2023-10-23T18:37:17.085" v="73" actId="1076"/>
        <pc:sldMkLst>
          <pc:docMk/>
          <pc:sldMk cId="928119180" sldId="4342"/>
        </pc:sldMkLst>
        <pc:spChg chg="mod">
          <ac:chgData name="Hannah West" userId="" providerId="" clId="Web-{712A6EE4-F41C-46B2-9099-0BB463015C01}" dt="2023-10-23T18:36:56.272" v="69" actId="1076"/>
          <ac:spMkLst>
            <pc:docMk/>
            <pc:sldMk cId="928119180" sldId="4342"/>
            <ac:spMk id="6" creationId="{00000000-0000-0000-0000-000000000000}"/>
          </ac:spMkLst>
        </pc:spChg>
        <pc:spChg chg="mod">
          <ac:chgData name="Hannah West" userId="" providerId="" clId="Web-{712A6EE4-F41C-46B2-9099-0BB463015C01}" dt="2023-10-23T18:36:45.553" v="66" actId="14100"/>
          <ac:spMkLst>
            <pc:docMk/>
            <pc:sldMk cId="928119180" sldId="4342"/>
            <ac:spMk id="7" creationId="{00000000-0000-0000-0000-000000000000}"/>
          </ac:spMkLst>
        </pc:spChg>
        <pc:picChg chg="del">
          <ac:chgData name="Hannah West" userId="" providerId="" clId="Web-{712A6EE4-F41C-46B2-9099-0BB463015C01}" dt="2023-10-23T18:36:17.677" v="60"/>
          <ac:picMkLst>
            <pc:docMk/>
            <pc:sldMk cId="928119180" sldId="4342"/>
            <ac:picMk id="4" creationId="{00000000-0000-0000-0000-000000000000}"/>
          </ac:picMkLst>
        </pc:picChg>
        <pc:picChg chg="add mod ord">
          <ac:chgData name="Hannah West" userId="" providerId="" clId="Web-{712A6EE4-F41C-46B2-9099-0BB463015C01}" dt="2023-10-23T18:37:17.085" v="73" actId="1076"/>
          <ac:picMkLst>
            <pc:docMk/>
            <pc:sldMk cId="928119180" sldId="4342"/>
            <ac:picMk id="5" creationId="{CF91225C-81B7-8346-602E-6FC6D8706C9B}"/>
          </ac:picMkLst>
        </pc:picChg>
      </pc:sldChg>
      <pc:sldChg chg="modCm">
        <pc:chgData name="Hannah West" userId="" providerId="" clId="Web-{712A6EE4-F41C-46B2-9099-0BB463015C01}" dt="2023-10-23T19:15:09.508" v="936"/>
        <pc:sldMkLst>
          <pc:docMk/>
          <pc:sldMk cId="25865191" sldId="4481"/>
        </pc:sldMkLst>
        <pc:extLst>
          <p:ext xmlns:p="http://schemas.openxmlformats.org/presentationml/2006/main" uri="{D6D511B9-2390-475A-947B-AFAB55BFBCF1}">
            <pc226:cmChg xmlns:pc226="http://schemas.microsoft.com/office/powerpoint/2022/06/main/command" chg="mod">
              <pc226:chgData name="Hannah West" userId="" providerId="" clId="Web-{712A6EE4-F41C-46B2-9099-0BB463015C01}" dt="2023-10-23T19:15:09.508" v="936"/>
              <pc2:cmMkLst xmlns:pc2="http://schemas.microsoft.com/office/powerpoint/2019/9/main/command">
                <pc:docMk/>
                <pc:sldMk cId="25865191" sldId="4481"/>
                <pc2:cmMk id="{996F977A-7392-4D82-B979-DFA4D85E27B9}"/>
              </pc2:cmMkLst>
            </pc226:cmChg>
          </p:ext>
        </pc:extLst>
      </pc:sldChg>
      <pc:sldChg chg="addCm delCm">
        <pc:chgData name="Hannah West" userId="" providerId="" clId="Web-{712A6EE4-F41C-46B2-9099-0BB463015C01}" dt="2023-10-23T19:01:59.898" v="395"/>
        <pc:sldMkLst>
          <pc:docMk/>
          <pc:sldMk cId="3036644811" sldId="4591"/>
        </pc:sldMkLst>
        <pc:extLst>
          <p:ext xmlns:p="http://schemas.openxmlformats.org/presentationml/2006/main" uri="{D6D511B9-2390-475A-947B-AFAB55BFBCF1}">
            <pc226:cmChg xmlns:pc226="http://schemas.microsoft.com/office/powerpoint/2022/06/main/command" chg="add del">
              <pc226:chgData name="Hannah West" userId="" providerId="" clId="Web-{712A6EE4-F41C-46B2-9099-0BB463015C01}" dt="2023-10-23T19:01:59.898" v="395"/>
              <pc2:cmMkLst xmlns:pc2="http://schemas.microsoft.com/office/powerpoint/2019/9/main/command">
                <pc:docMk/>
                <pc:sldMk cId="3036644811" sldId="4591"/>
                <pc2:cmMk id="{7FAA27EA-DD81-4D9D-996E-22374CFE5C7A}"/>
              </pc2:cmMkLst>
            </pc226:cmChg>
          </p:ext>
        </pc:extLst>
      </pc:sldChg>
      <pc:sldChg chg="modSp">
        <pc:chgData name="Hannah West" userId="" providerId="" clId="Web-{712A6EE4-F41C-46B2-9099-0BB463015C01}" dt="2023-10-23T19:07:08.326" v="880" actId="20577"/>
        <pc:sldMkLst>
          <pc:docMk/>
          <pc:sldMk cId="2571614562" sldId="4665"/>
        </pc:sldMkLst>
        <pc:graphicFrameChg chg="modGraphic">
          <ac:chgData name="Hannah West" userId="" providerId="" clId="Web-{712A6EE4-F41C-46B2-9099-0BB463015C01}" dt="2023-10-23T19:07:08.326" v="880" actId="20577"/>
          <ac:graphicFrameMkLst>
            <pc:docMk/>
            <pc:sldMk cId="2571614562" sldId="4665"/>
            <ac:graphicFrameMk id="7" creationId="{1EBB94A0-D104-2812-5E74-9D3D89C3E50C}"/>
          </ac:graphicFrameMkLst>
        </pc:graphicFrameChg>
      </pc:sldChg>
      <pc:sldChg chg="addSp delSp modSp">
        <pc:chgData name="Hannah West" userId="" providerId="" clId="Web-{712A6EE4-F41C-46B2-9099-0BB463015C01}" dt="2023-10-23T18:35:17.426" v="56" actId="1076"/>
        <pc:sldMkLst>
          <pc:docMk/>
          <pc:sldMk cId="407715863" sldId="4707"/>
        </pc:sldMkLst>
        <pc:spChg chg="mod">
          <ac:chgData name="Hannah West" userId="" providerId="" clId="Web-{712A6EE4-F41C-46B2-9099-0BB463015C01}" dt="2023-10-23T18:35:17.426" v="56" actId="1076"/>
          <ac:spMkLst>
            <pc:docMk/>
            <pc:sldMk cId="407715863" sldId="4707"/>
            <ac:spMk id="2" creationId="{31BF8268-71EE-AD0C-5EBF-97FBF7513A76}"/>
          </ac:spMkLst>
        </pc:spChg>
        <pc:spChg chg="add del mod">
          <ac:chgData name="Hannah West" userId="" providerId="" clId="Web-{712A6EE4-F41C-46B2-9099-0BB463015C01}" dt="2023-10-23T18:32:33.360" v="2"/>
          <ac:spMkLst>
            <pc:docMk/>
            <pc:sldMk cId="407715863" sldId="4707"/>
            <ac:spMk id="3" creationId="{B028883A-FC6F-D395-7A48-F049408D6C57}"/>
          </ac:spMkLst>
        </pc:spChg>
        <pc:spChg chg="add mod">
          <ac:chgData name="Hannah West" userId="" providerId="" clId="Web-{712A6EE4-F41C-46B2-9099-0BB463015C01}" dt="2023-10-23T18:35:11.738" v="55" actId="1076"/>
          <ac:spMkLst>
            <pc:docMk/>
            <pc:sldMk cId="407715863" sldId="4707"/>
            <ac:spMk id="7" creationId="{8FF70779-4F4A-1CF2-3779-90469163756B}"/>
          </ac:spMkLst>
        </pc:spChg>
        <pc:picChg chg="add mod modCrop">
          <ac:chgData name="Hannah West" userId="" providerId="" clId="Web-{712A6EE4-F41C-46B2-9099-0BB463015C01}" dt="2023-10-23T18:34:01.112" v="12"/>
          <ac:picMkLst>
            <pc:docMk/>
            <pc:sldMk cId="407715863" sldId="4707"/>
            <ac:picMk id="4" creationId="{05C3F589-D68C-95FC-6801-37CACB56F826}"/>
          </ac:picMkLst>
        </pc:picChg>
        <pc:picChg chg="add mod">
          <ac:chgData name="Hannah West" userId="" providerId="" clId="Web-{712A6EE4-F41C-46B2-9099-0BB463015C01}" dt="2023-10-23T18:34:18.440" v="14" actId="1076"/>
          <ac:picMkLst>
            <pc:docMk/>
            <pc:sldMk cId="407715863" sldId="4707"/>
            <ac:picMk id="5" creationId="{49858403-7074-CB1C-2F6D-6ED770ED258C}"/>
          </ac:picMkLst>
        </pc:picChg>
        <pc:picChg chg="add mod">
          <ac:chgData name="Hannah West" userId="" providerId="" clId="Web-{712A6EE4-F41C-46B2-9099-0BB463015C01}" dt="2023-10-23T18:34:07.174" v="13" actId="1076"/>
          <ac:picMkLst>
            <pc:docMk/>
            <pc:sldMk cId="407715863" sldId="4707"/>
            <ac:picMk id="6" creationId="{9E6DBC9D-CD2B-671C-F35E-274268667F0B}"/>
          </ac:picMkLst>
        </pc:picChg>
      </pc:sldChg>
      <pc:sldChg chg="modSp modCm">
        <pc:chgData name="Hannah West" userId="" providerId="" clId="Web-{712A6EE4-F41C-46B2-9099-0BB463015C01}" dt="2023-10-23T19:08:01.077" v="935" actId="20577"/>
        <pc:sldMkLst>
          <pc:docMk/>
          <pc:sldMk cId="1314911746" sldId="4715"/>
        </pc:sldMkLst>
        <pc:spChg chg="mod">
          <ac:chgData name="Hannah West" userId="" providerId="" clId="Web-{712A6EE4-F41C-46B2-9099-0BB463015C01}" dt="2023-10-23T19:08:01.077" v="935" actId="20577"/>
          <ac:spMkLst>
            <pc:docMk/>
            <pc:sldMk cId="1314911746" sldId="4715"/>
            <ac:spMk id="3" creationId="{6FB6110F-A37F-4AFF-84B5-EE7E17493EB9}"/>
          </ac:spMkLst>
        </pc:spChg>
        <pc:extLst>
          <p:ext xmlns:p="http://schemas.openxmlformats.org/presentationml/2006/main" uri="{D6D511B9-2390-475A-947B-AFAB55BFBCF1}">
            <pc226:cmChg xmlns:pc226="http://schemas.microsoft.com/office/powerpoint/2022/06/main/command" chg="mod">
              <pc226:chgData name="Hannah West" userId="" providerId="" clId="Web-{712A6EE4-F41C-46B2-9099-0BB463015C01}" dt="2023-10-23T19:07:34.467" v="881"/>
              <pc2:cmMkLst xmlns:pc2="http://schemas.microsoft.com/office/powerpoint/2019/9/main/command">
                <pc:docMk/>
                <pc:sldMk cId="1314911746" sldId="4715"/>
                <pc2:cmMk id="{C7866377-2C5A-4092-8798-B157D1E73BB1}"/>
              </pc2:cmMkLst>
            </pc226:cmChg>
          </p:ext>
        </pc:extLst>
      </pc:sldChg>
      <pc:sldChg chg="modSp">
        <pc:chgData name="Hannah West" userId="" providerId="" clId="Web-{712A6EE4-F41C-46B2-9099-0BB463015C01}" dt="2023-10-23T19:00:21.567" v="376" actId="14100"/>
        <pc:sldMkLst>
          <pc:docMk/>
          <pc:sldMk cId="671841876" sldId="4716"/>
        </pc:sldMkLst>
        <pc:spChg chg="mod">
          <ac:chgData name="Hannah West" userId="" providerId="" clId="Web-{712A6EE4-F41C-46B2-9099-0BB463015C01}" dt="2023-10-23T19:00:09.973" v="375" actId="1076"/>
          <ac:spMkLst>
            <pc:docMk/>
            <pc:sldMk cId="671841876" sldId="4716"/>
            <ac:spMk id="2" creationId="{18DF2378-7F05-4D5C-B63C-55CB6CB4426E}"/>
          </ac:spMkLst>
        </pc:spChg>
        <pc:picChg chg="mod">
          <ac:chgData name="Hannah West" userId="" providerId="" clId="Web-{712A6EE4-F41C-46B2-9099-0BB463015C01}" dt="2023-10-23T19:00:21.567" v="376" actId="14100"/>
          <ac:picMkLst>
            <pc:docMk/>
            <pc:sldMk cId="671841876" sldId="4716"/>
            <ac:picMk id="4" creationId="{812D5EBC-457E-A140-9263-9683C2BB1D96}"/>
          </ac:picMkLst>
        </pc:picChg>
      </pc:sldChg>
      <pc:sldChg chg="modSp modCm">
        <pc:chgData name="Hannah West" userId="" providerId="" clId="Web-{712A6EE4-F41C-46B2-9099-0BB463015C01}" dt="2023-10-23T19:06:32.107" v="872"/>
        <pc:sldMkLst>
          <pc:docMk/>
          <pc:sldMk cId="3110916546" sldId="4728"/>
        </pc:sldMkLst>
        <pc:graphicFrameChg chg="mod modGraphic">
          <ac:chgData name="Hannah West" userId="" providerId="" clId="Web-{712A6EE4-F41C-46B2-9099-0BB463015C01}" dt="2023-10-23T19:06:32.107" v="872"/>
          <ac:graphicFrameMkLst>
            <pc:docMk/>
            <pc:sldMk cId="3110916546" sldId="4728"/>
            <ac:graphicFrameMk id="2" creationId="{D6028B71-659B-3617-84DE-EDE02A84981E}"/>
          </ac:graphicFrameMkLst>
        </pc:graphicFrameChg>
        <pc:extLst>
          <p:ext xmlns:p="http://schemas.openxmlformats.org/presentationml/2006/main" uri="{D6D511B9-2390-475A-947B-AFAB55BFBCF1}">
            <pc226:cmChg xmlns:pc226="http://schemas.microsoft.com/office/powerpoint/2022/06/main/command" chg="mod">
              <pc226:chgData name="Hannah West" userId="" providerId="" clId="Web-{712A6EE4-F41C-46B2-9099-0BB463015C01}" dt="2023-10-23T19:03:23.978" v="396"/>
              <pc2:cmMkLst xmlns:pc2="http://schemas.microsoft.com/office/powerpoint/2019/9/main/command">
                <pc:docMk/>
                <pc:sldMk cId="3110916546" sldId="4728"/>
                <pc2:cmMk id="{2CD77D49-CD17-4E5E-80AF-1E5A26F95474}"/>
              </pc2:cmMkLst>
            </pc226:cmChg>
          </p:ext>
        </pc:extLst>
      </pc:sldChg>
    </pc:docChg>
  </pc:docChgLst>
  <pc:docChgLst>
    <pc:chgData name="Franta, Erika R" userId="c7cabbfc-6e31-4e0b-9c60-c52774357d31" providerId="ADAL" clId="{0B6F7AEE-F22C-48A7-91F3-DA78D4F1A998}"/>
    <pc:docChg chg="undo custSel addSld delSld modSld delMainMaster">
      <pc:chgData name="Franta, Erika R" userId="c7cabbfc-6e31-4e0b-9c60-c52774357d31" providerId="ADAL" clId="{0B6F7AEE-F22C-48A7-91F3-DA78D4F1A998}" dt="2023-10-09T15:51:23.544" v="411" actId="20577"/>
      <pc:docMkLst>
        <pc:docMk/>
      </pc:docMkLst>
      <pc:sldChg chg="add">
        <pc:chgData name="Franta, Erika R" userId="c7cabbfc-6e31-4e0b-9c60-c52774357d31" providerId="ADAL" clId="{0B6F7AEE-F22C-48A7-91F3-DA78D4F1A998}" dt="2023-10-09T15:27:41.516" v="39"/>
        <pc:sldMkLst>
          <pc:docMk/>
          <pc:sldMk cId="433219164" sldId="257"/>
        </pc:sldMkLst>
      </pc:sldChg>
      <pc:sldChg chg="del">
        <pc:chgData name="Franta, Erika R" userId="c7cabbfc-6e31-4e0b-9c60-c52774357d31" providerId="ADAL" clId="{0B6F7AEE-F22C-48A7-91F3-DA78D4F1A998}" dt="2023-10-09T15:27:27.476" v="35" actId="2696"/>
        <pc:sldMkLst>
          <pc:docMk/>
          <pc:sldMk cId="1502467826" sldId="257"/>
        </pc:sldMkLst>
      </pc:sldChg>
      <pc:sldChg chg="add del">
        <pc:chgData name="Franta, Erika R" userId="c7cabbfc-6e31-4e0b-9c60-c52774357d31" providerId="ADAL" clId="{0B6F7AEE-F22C-48A7-91F3-DA78D4F1A998}" dt="2023-10-09T15:27:41.489" v="38"/>
        <pc:sldMkLst>
          <pc:docMk/>
          <pc:sldMk cId="1554599924" sldId="257"/>
        </pc:sldMkLst>
      </pc:sldChg>
      <pc:sldChg chg="add del">
        <pc:chgData name="Franta, Erika R" userId="c7cabbfc-6e31-4e0b-9c60-c52774357d31" providerId="ADAL" clId="{0B6F7AEE-F22C-48A7-91F3-DA78D4F1A998}" dt="2023-10-09T15:27:41.489" v="38"/>
        <pc:sldMkLst>
          <pc:docMk/>
          <pc:sldMk cId="1761525279" sldId="258"/>
        </pc:sldMkLst>
      </pc:sldChg>
      <pc:sldChg chg="del">
        <pc:chgData name="Franta, Erika R" userId="c7cabbfc-6e31-4e0b-9c60-c52774357d31" providerId="ADAL" clId="{0B6F7AEE-F22C-48A7-91F3-DA78D4F1A998}" dt="2023-10-09T15:27:27.476" v="35" actId="2696"/>
        <pc:sldMkLst>
          <pc:docMk/>
          <pc:sldMk cId="2437583644" sldId="258"/>
        </pc:sldMkLst>
      </pc:sldChg>
      <pc:sldChg chg="add">
        <pc:chgData name="Franta, Erika R" userId="c7cabbfc-6e31-4e0b-9c60-c52774357d31" providerId="ADAL" clId="{0B6F7AEE-F22C-48A7-91F3-DA78D4F1A998}" dt="2023-10-09T15:27:41.516" v="39"/>
        <pc:sldMkLst>
          <pc:docMk/>
          <pc:sldMk cId="2524108395" sldId="258"/>
        </pc:sldMkLst>
      </pc:sldChg>
      <pc:sldChg chg="del">
        <pc:chgData name="Franta, Erika R" userId="c7cabbfc-6e31-4e0b-9c60-c52774357d31" providerId="ADAL" clId="{0B6F7AEE-F22C-48A7-91F3-DA78D4F1A998}" dt="2023-10-09T15:27:27.476" v="35" actId="2696"/>
        <pc:sldMkLst>
          <pc:docMk/>
          <pc:sldMk cId="932431865" sldId="259"/>
        </pc:sldMkLst>
      </pc:sldChg>
      <pc:sldChg chg="add">
        <pc:chgData name="Franta, Erika R" userId="c7cabbfc-6e31-4e0b-9c60-c52774357d31" providerId="ADAL" clId="{0B6F7AEE-F22C-48A7-91F3-DA78D4F1A998}" dt="2023-10-09T15:27:41.516" v="39"/>
        <pc:sldMkLst>
          <pc:docMk/>
          <pc:sldMk cId="1140116677" sldId="259"/>
        </pc:sldMkLst>
      </pc:sldChg>
      <pc:sldChg chg="add del">
        <pc:chgData name="Franta, Erika R" userId="c7cabbfc-6e31-4e0b-9c60-c52774357d31" providerId="ADAL" clId="{0B6F7AEE-F22C-48A7-91F3-DA78D4F1A998}" dt="2023-10-09T15:27:41.489" v="38"/>
        <pc:sldMkLst>
          <pc:docMk/>
          <pc:sldMk cId="3987049859" sldId="259"/>
        </pc:sldMkLst>
      </pc:sldChg>
      <pc:sldChg chg="add del">
        <pc:chgData name="Franta, Erika R" userId="c7cabbfc-6e31-4e0b-9c60-c52774357d31" providerId="ADAL" clId="{0B6F7AEE-F22C-48A7-91F3-DA78D4F1A998}" dt="2023-10-09T15:29:03.171" v="87"/>
        <pc:sldMkLst>
          <pc:docMk/>
          <pc:sldMk cId="525810741" sldId="284"/>
        </pc:sldMkLst>
      </pc:sldChg>
      <pc:sldChg chg="add del">
        <pc:chgData name="Franta, Erika R" userId="c7cabbfc-6e31-4e0b-9c60-c52774357d31" providerId="ADAL" clId="{0B6F7AEE-F22C-48A7-91F3-DA78D4F1A998}" dt="2023-10-09T15:29:03.171" v="87"/>
        <pc:sldMkLst>
          <pc:docMk/>
          <pc:sldMk cId="4038571862" sldId="313"/>
        </pc:sldMkLst>
      </pc:sldChg>
      <pc:sldChg chg="add del">
        <pc:chgData name="Franta, Erika R" userId="c7cabbfc-6e31-4e0b-9c60-c52774357d31" providerId="ADAL" clId="{0B6F7AEE-F22C-48A7-91F3-DA78D4F1A998}" dt="2023-10-09T15:51:12.177" v="403"/>
        <pc:sldMkLst>
          <pc:docMk/>
          <pc:sldMk cId="3646691045" sldId="336"/>
        </pc:sldMkLst>
      </pc:sldChg>
      <pc:sldChg chg="addSp delSp add del setBg delDesignElem">
        <pc:chgData name="Franta, Erika R" userId="c7cabbfc-6e31-4e0b-9c60-c52774357d31" providerId="ADAL" clId="{0B6F7AEE-F22C-48A7-91F3-DA78D4F1A998}" dt="2023-10-09T15:51:12.177" v="403"/>
        <pc:sldMkLst>
          <pc:docMk/>
          <pc:sldMk cId="1856646698" sldId="345"/>
        </pc:sldMkLst>
        <pc:spChg chg="add del">
          <ac:chgData name="Franta, Erika R" userId="c7cabbfc-6e31-4e0b-9c60-c52774357d31" providerId="ADAL" clId="{0B6F7AEE-F22C-48A7-91F3-DA78D4F1A998}" dt="2023-10-09T15:51:12.131" v="402"/>
          <ac:spMkLst>
            <pc:docMk/>
            <pc:sldMk cId="1856646698" sldId="345"/>
            <ac:spMk id="12" creationId="{6D1A2CED-DA9B-4CCF-8215-CFC65FE71603}"/>
          </ac:spMkLst>
        </pc:spChg>
        <pc:spChg chg="add del">
          <ac:chgData name="Franta, Erika R" userId="c7cabbfc-6e31-4e0b-9c60-c52774357d31" providerId="ADAL" clId="{0B6F7AEE-F22C-48A7-91F3-DA78D4F1A998}" dt="2023-10-09T15:51:12.131" v="402"/>
          <ac:spMkLst>
            <pc:docMk/>
            <pc:sldMk cId="1856646698" sldId="345"/>
            <ac:spMk id="14" creationId="{562DFC44-A40C-4573-9230-B3EDB3EC8EEB}"/>
          </ac:spMkLst>
        </pc:spChg>
        <pc:spChg chg="add del">
          <ac:chgData name="Franta, Erika R" userId="c7cabbfc-6e31-4e0b-9c60-c52774357d31" providerId="ADAL" clId="{0B6F7AEE-F22C-48A7-91F3-DA78D4F1A998}" dt="2023-10-09T15:51:12.131" v="402"/>
          <ac:spMkLst>
            <pc:docMk/>
            <pc:sldMk cId="1856646698" sldId="345"/>
            <ac:spMk id="16" creationId="{15589D35-CF9F-4DE9-A792-8571A09E9BC9}"/>
          </ac:spMkLst>
        </pc:spChg>
      </pc:sldChg>
      <pc:sldChg chg="add del">
        <pc:chgData name="Franta, Erika R" userId="c7cabbfc-6e31-4e0b-9c60-c52774357d31" providerId="ADAL" clId="{0B6F7AEE-F22C-48A7-91F3-DA78D4F1A998}" dt="2023-10-09T15:50:39.714" v="399"/>
        <pc:sldMkLst>
          <pc:docMk/>
          <pc:sldMk cId="961350381" sldId="353"/>
        </pc:sldMkLst>
      </pc:sldChg>
      <pc:sldChg chg="addCm">
        <pc:chgData name="Franta, Erika R" userId="c7cabbfc-6e31-4e0b-9c60-c52774357d31" providerId="ADAL" clId="{0B6F7AEE-F22C-48A7-91F3-DA78D4F1A998}" dt="2023-10-09T15:24:35.981" v="0"/>
        <pc:sldMkLst>
          <pc:docMk/>
          <pc:sldMk cId="1613091867" sldId="602"/>
        </pc:sldMkLst>
        <pc:extLst>
          <p:ext xmlns:p="http://schemas.openxmlformats.org/presentationml/2006/main" uri="{D6D511B9-2390-475A-947B-AFAB55BFBCF1}">
            <pc226:cmChg xmlns:pc226="http://schemas.microsoft.com/office/powerpoint/2022/06/main/command" chg="add">
              <pc226:chgData name="Franta, Erika R" userId="c7cabbfc-6e31-4e0b-9c60-c52774357d31" providerId="ADAL" clId="{0B6F7AEE-F22C-48A7-91F3-DA78D4F1A998}" dt="2023-10-09T15:24:35.981" v="0"/>
              <pc2:cmMkLst xmlns:pc2="http://schemas.microsoft.com/office/powerpoint/2019/9/main/command">
                <pc:docMk/>
                <pc:sldMk cId="1613091867" sldId="602"/>
                <pc2:cmMk id="{EDDD5DBA-9B70-40CC-8FD8-042482B24E33}"/>
              </pc2:cmMkLst>
            </pc226:cmChg>
          </p:ext>
        </pc:extLst>
      </pc:sldChg>
      <pc:sldChg chg="add">
        <pc:chgData name="Franta, Erika R" userId="c7cabbfc-6e31-4e0b-9c60-c52774357d31" providerId="ADAL" clId="{0B6F7AEE-F22C-48A7-91F3-DA78D4F1A998}" dt="2023-10-09T15:25:59.283" v="13"/>
        <pc:sldMkLst>
          <pc:docMk/>
          <pc:sldMk cId="1477223039" sldId="609"/>
        </pc:sldMkLst>
      </pc:sldChg>
      <pc:sldChg chg="add del">
        <pc:chgData name="Franta, Erika R" userId="c7cabbfc-6e31-4e0b-9c60-c52774357d31" providerId="ADAL" clId="{0B6F7AEE-F22C-48A7-91F3-DA78D4F1A998}" dt="2023-10-09T15:25:59.185" v="12"/>
        <pc:sldMkLst>
          <pc:docMk/>
          <pc:sldMk cId="2542728624" sldId="609"/>
        </pc:sldMkLst>
      </pc:sldChg>
      <pc:sldChg chg="del">
        <pc:chgData name="Franta, Erika R" userId="c7cabbfc-6e31-4e0b-9c60-c52774357d31" providerId="ADAL" clId="{0B6F7AEE-F22C-48A7-91F3-DA78D4F1A998}" dt="2023-10-09T15:25:51.524" v="3" actId="2696"/>
        <pc:sldMkLst>
          <pc:docMk/>
          <pc:sldMk cId="4283998469" sldId="609"/>
        </pc:sldMkLst>
      </pc:sldChg>
      <pc:sldChg chg="add del">
        <pc:chgData name="Franta, Erika R" userId="c7cabbfc-6e31-4e0b-9c60-c52774357d31" providerId="ADAL" clId="{0B6F7AEE-F22C-48A7-91F3-DA78D4F1A998}" dt="2023-10-09T15:25:59.185" v="12"/>
        <pc:sldMkLst>
          <pc:docMk/>
          <pc:sldMk cId="2113996494" sldId="614"/>
        </pc:sldMkLst>
      </pc:sldChg>
      <pc:sldChg chg="del">
        <pc:chgData name="Franta, Erika R" userId="c7cabbfc-6e31-4e0b-9c60-c52774357d31" providerId="ADAL" clId="{0B6F7AEE-F22C-48A7-91F3-DA78D4F1A998}" dt="2023-10-09T15:25:51.524" v="3" actId="2696"/>
        <pc:sldMkLst>
          <pc:docMk/>
          <pc:sldMk cId="2481096236" sldId="614"/>
        </pc:sldMkLst>
      </pc:sldChg>
      <pc:sldChg chg="delSp add mod addCm">
        <pc:chgData name="Franta, Erika R" userId="c7cabbfc-6e31-4e0b-9c60-c52774357d31" providerId="ADAL" clId="{0B6F7AEE-F22C-48A7-91F3-DA78D4F1A998}" dt="2023-10-09T15:26:24.333" v="34"/>
        <pc:sldMkLst>
          <pc:docMk/>
          <pc:sldMk cId="2720553251" sldId="614"/>
        </pc:sldMkLst>
        <pc:spChg chg="del">
          <ac:chgData name="Franta, Erika R" userId="c7cabbfc-6e31-4e0b-9c60-c52774357d31" providerId="ADAL" clId="{0B6F7AEE-F22C-48A7-91F3-DA78D4F1A998}" dt="2023-10-09T15:26:03.775" v="15" actId="478"/>
          <ac:spMkLst>
            <pc:docMk/>
            <pc:sldMk cId="2720553251" sldId="614"/>
            <ac:spMk id="162" creationId="{77E423D1-9DEA-8360-3699-CC89FB0B5FD3}"/>
          </ac:spMkLst>
        </pc:spChg>
        <pc:picChg chg="del">
          <ac:chgData name="Franta, Erika R" userId="c7cabbfc-6e31-4e0b-9c60-c52774357d31" providerId="ADAL" clId="{0B6F7AEE-F22C-48A7-91F3-DA78D4F1A998}" dt="2023-10-09T15:26:02.423" v="14" actId="478"/>
          <ac:picMkLst>
            <pc:docMk/>
            <pc:sldMk cId="2720553251" sldId="614"/>
            <ac:picMk id="160" creationId="{FD74EA91-DD70-1614-5536-CFED593D43B6}"/>
          </ac:picMkLst>
        </pc:picChg>
        <pc:picChg chg="del">
          <ac:chgData name="Franta, Erika R" userId="c7cabbfc-6e31-4e0b-9c60-c52774357d31" providerId="ADAL" clId="{0B6F7AEE-F22C-48A7-91F3-DA78D4F1A998}" dt="2023-10-09T15:26:04.854" v="16" actId="478"/>
          <ac:picMkLst>
            <pc:docMk/>
            <pc:sldMk cId="2720553251" sldId="614"/>
            <ac:picMk id="161" creationId="{C54D2DCF-3FA3-719B-9493-ED6225A94305}"/>
          </ac:picMkLst>
        </pc:picChg>
        <pc:extLst>
          <p:ext xmlns:p="http://schemas.openxmlformats.org/presentationml/2006/main" uri="{D6D511B9-2390-475A-947B-AFAB55BFBCF1}">
            <pc226:cmChg xmlns:pc226="http://schemas.microsoft.com/office/powerpoint/2022/06/main/command" chg="add">
              <pc226:chgData name="Franta, Erika R" userId="c7cabbfc-6e31-4e0b-9c60-c52774357d31" providerId="ADAL" clId="{0B6F7AEE-F22C-48A7-91F3-DA78D4F1A998}" dt="2023-10-09T15:26:24.333" v="34"/>
              <pc2:cmMkLst xmlns:pc2="http://schemas.microsoft.com/office/powerpoint/2019/9/main/command">
                <pc:docMk/>
                <pc:sldMk cId="2720553251" sldId="614"/>
                <pc2:cmMk id="{C7F9B943-BFE6-4B8F-99F5-0433851C2317}"/>
              </pc2:cmMkLst>
            </pc226:cmChg>
          </p:ext>
        </pc:extLst>
      </pc:sldChg>
      <pc:sldChg chg="modSp add del mod">
        <pc:chgData name="Franta, Erika R" userId="c7cabbfc-6e31-4e0b-9c60-c52774357d31" providerId="ADAL" clId="{0B6F7AEE-F22C-48A7-91F3-DA78D4F1A998}" dt="2023-10-09T15:51:23.544" v="411" actId="20577"/>
        <pc:sldMkLst>
          <pc:docMk/>
          <pc:sldMk cId="3381167352" sldId="618"/>
        </pc:sldMkLst>
        <pc:spChg chg="mod">
          <ac:chgData name="Franta, Erika R" userId="c7cabbfc-6e31-4e0b-9c60-c52774357d31" providerId="ADAL" clId="{0B6F7AEE-F22C-48A7-91F3-DA78D4F1A998}" dt="2023-10-09T15:51:23.544" v="411" actId="20577"/>
          <ac:spMkLst>
            <pc:docMk/>
            <pc:sldMk cId="3381167352" sldId="618"/>
            <ac:spMk id="2" creationId="{0BA4CC93-2A66-48CF-AFF7-5A86CC780767}"/>
          </ac:spMkLst>
        </pc:spChg>
      </pc:sldChg>
      <pc:sldChg chg="add del">
        <pc:chgData name="Franta, Erika R" userId="c7cabbfc-6e31-4e0b-9c60-c52774357d31" providerId="ADAL" clId="{0B6F7AEE-F22C-48A7-91F3-DA78D4F1A998}" dt="2023-10-09T15:51:12.177" v="403"/>
        <pc:sldMkLst>
          <pc:docMk/>
          <pc:sldMk cId="854700491" sldId="628"/>
        </pc:sldMkLst>
      </pc:sldChg>
      <pc:sldChg chg="addSp delSp add del setBg delDesignElem">
        <pc:chgData name="Franta, Erika R" userId="c7cabbfc-6e31-4e0b-9c60-c52774357d31" providerId="ADAL" clId="{0B6F7AEE-F22C-48A7-91F3-DA78D4F1A998}" dt="2023-10-09T15:50:39.714" v="399"/>
        <pc:sldMkLst>
          <pc:docMk/>
          <pc:sldMk cId="1153098200" sldId="635"/>
        </pc:sldMkLst>
        <pc:spChg chg="add del">
          <ac:chgData name="Franta, Erika R" userId="c7cabbfc-6e31-4e0b-9c60-c52774357d31" providerId="ADAL" clId="{0B6F7AEE-F22C-48A7-91F3-DA78D4F1A998}" dt="2023-10-09T15:50:39.650" v="398"/>
          <ac:spMkLst>
            <pc:docMk/>
            <pc:sldMk cId="1153098200" sldId="635"/>
            <ac:spMk id="40976" creationId="{37C89E4B-3C9F-44B9-8B86-D9E3D112D8EC}"/>
          </ac:spMkLst>
        </pc:spChg>
        <pc:cxnChg chg="add del">
          <ac:chgData name="Franta, Erika R" userId="c7cabbfc-6e31-4e0b-9c60-c52774357d31" providerId="ADAL" clId="{0B6F7AEE-F22C-48A7-91F3-DA78D4F1A998}" dt="2023-10-09T15:50:39.650" v="398"/>
          <ac:cxnSpMkLst>
            <pc:docMk/>
            <pc:sldMk cId="1153098200" sldId="635"/>
            <ac:cxnSpMk id="40978" creationId="{AA2EAA10-076F-46BD-8F0F-B9A2FB77A85C}"/>
          </ac:cxnSpMkLst>
        </pc:cxnChg>
        <pc:cxnChg chg="add del">
          <ac:chgData name="Franta, Erika R" userId="c7cabbfc-6e31-4e0b-9c60-c52774357d31" providerId="ADAL" clId="{0B6F7AEE-F22C-48A7-91F3-DA78D4F1A998}" dt="2023-10-09T15:50:39.650" v="398"/>
          <ac:cxnSpMkLst>
            <pc:docMk/>
            <pc:sldMk cId="1153098200" sldId="635"/>
            <ac:cxnSpMk id="40980" creationId="{D891E407-403B-4764-86C9-33A56D3BCAA3}"/>
          </ac:cxnSpMkLst>
        </pc:cxnChg>
      </pc:sldChg>
      <pc:sldChg chg="modSp add del mod">
        <pc:chgData name="Franta, Erika R" userId="c7cabbfc-6e31-4e0b-9c60-c52774357d31" providerId="ADAL" clId="{0B6F7AEE-F22C-48A7-91F3-DA78D4F1A998}" dt="2023-10-09T15:51:16.835" v="406" actId="20577"/>
        <pc:sldMkLst>
          <pc:docMk/>
          <pc:sldMk cId="2936312031" sldId="665"/>
        </pc:sldMkLst>
        <pc:spChg chg="mod">
          <ac:chgData name="Franta, Erika R" userId="c7cabbfc-6e31-4e0b-9c60-c52774357d31" providerId="ADAL" clId="{0B6F7AEE-F22C-48A7-91F3-DA78D4F1A998}" dt="2023-10-09T15:51:16.835" v="406" actId="20577"/>
          <ac:spMkLst>
            <pc:docMk/>
            <pc:sldMk cId="2936312031" sldId="665"/>
            <ac:spMk id="2" creationId="{0BA4CC93-2A66-48CF-AFF7-5A86CC780767}"/>
          </ac:spMkLst>
        </pc:spChg>
      </pc:sldChg>
      <pc:sldChg chg="del">
        <pc:chgData name="Franta, Erika R" userId="c7cabbfc-6e31-4e0b-9c60-c52774357d31" providerId="ADAL" clId="{0B6F7AEE-F22C-48A7-91F3-DA78D4F1A998}" dt="2023-10-09T15:34:59.359" v="144" actId="47"/>
        <pc:sldMkLst>
          <pc:docMk/>
          <pc:sldMk cId="1250550183" sldId="741"/>
        </pc:sldMkLst>
      </pc:sldChg>
      <pc:sldChg chg="del">
        <pc:chgData name="Franta, Erika R" userId="c7cabbfc-6e31-4e0b-9c60-c52774357d31" providerId="ADAL" clId="{0B6F7AEE-F22C-48A7-91F3-DA78D4F1A998}" dt="2023-10-09T15:34:59.359" v="144" actId="47"/>
        <pc:sldMkLst>
          <pc:docMk/>
          <pc:sldMk cId="3189679451" sldId="751"/>
        </pc:sldMkLst>
      </pc:sldChg>
      <pc:sldChg chg="del">
        <pc:chgData name="Franta, Erika R" userId="c7cabbfc-6e31-4e0b-9c60-c52774357d31" providerId="ADAL" clId="{0B6F7AEE-F22C-48A7-91F3-DA78D4F1A998}" dt="2023-10-09T15:30:37.327" v="125" actId="2696"/>
        <pc:sldMkLst>
          <pc:docMk/>
          <pc:sldMk cId="544242274" sldId="765"/>
        </pc:sldMkLst>
      </pc:sldChg>
      <pc:sldChg chg="add del">
        <pc:chgData name="Franta, Erika R" userId="c7cabbfc-6e31-4e0b-9c60-c52774357d31" providerId="ADAL" clId="{0B6F7AEE-F22C-48A7-91F3-DA78D4F1A998}" dt="2023-10-09T15:31:23.057" v="127" actId="2696"/>
        <pc:sldMkLst>
          <pc:docMk/>
          <pc:sldMk cId="3193361098" sldId="765"/>
        </pc:sldMkLst>
      </pc:sldChg>
      <pc:sldChg chg="add">
        <pc:chgData name="Franta, Erika R" userId="c7cabbfc-6e31-4e0b-9c60-c52774357d31" providerId="ADAL" clId="{0B6F7AEE-F22C-48A7-91F3-DA78D4F1A998}" dt="2023-10-09T15:31:31.752" v="128"/>
        <pc:sldMkLst>
          <pc:docMk/>
          <pc:sldMk cId="3938890374" sldId="765"/>
        </pc:sldMkLst>
      </pc:sldChg>
      <pc:sldChg chg="add">
        <pc:chgData name="Franta, Erika R" userId="c7cabbfc-6e31-4e0b-9c60-c52774357d31" providerId="ADAL" clId="{0B6F7AEE-F22C-48A7-91F3-DA78D4F1A998}" dt="2023-10-09T15:25:59.283" v="13"/>
        <pc:sldMkLst>
          <pc:docMk/>
          <pc:sldMk cId="2133025758" sldId="768"/>
        </pc:sldMkLst>
      </pc:sldChg>
      <pc:sldChg chg="addSp delSp add del setBg delDesignElem">
        <pc:chgData name="Franta, Erika R" userId="c7cabbfc-6e31-4e0b-9c60-c52774357d31" providerId="ADAL" clId="{0B6F7AEE-F22C-48A7-91F3-DA78D4F1A998}" dt="2023-10-09T15:25:59.185" v="12"/>
        <pc:sldMkLst>
          <pc:docMk/>
          <pc:sldMk cId="2817908760" sldId="768"/>
        </pc:sldMkLst>
        <pc:spChg chg="add del">
          <ac:chgData name="Franta, Erika R" userId="c7cabbfc-6e31-4e0b-9c60-c52774357d31" providerId="ADAL" clId="{0B6F7AEE-F22C-48A7-91F3-DA78D4F1A998}" dt="2023-10-09T15:25:59.185" v="12"/>
          <ac:spMkLst>
            <pc:docMk/>
            <pc:sldMk cId="2817908760" sldId="768"/>
            <ac:spMk id="15" creationId="{5A59F003-E00A-43F9-91DC-CC54E3B87466}"/>
          </ac:spMkLst>
        </pc:spChg>
        <pc:spChg chg="add del">
          <ac:chgData name="Franta, Erika R" userId="c7cabbfc-6e31-4e0b-9c60-c52774357d31" providerId="ADAL" clId="{0B6F7AEE-F22C-48A7-91F3-DA78D4F1A998}" dt="2023-10-09T15:25:59.185" v="12"/>
          <ac:spMkLst>
            <pc:docMk/>
            <pc:sldMk cId="2817908760" sldId="768"/>
            <ac:spMk id="17" creationId="{D74A4382-E3AD-430A-9A1F-DFA3E0E77A7D}"/>
          </ac:spMkLst>
        </pc:spChg>
        <pc:spChg chg="add del">
          <ac:chgData name="Franta, Erika R" userId="c7cabbfc-6e31-4e0b-9c60-c52774357d31" providerId="ADAL" clId="{0B6F7AEE-F22C-48A7-91F3-DA78D4F1A998}" dt="2023-10-09T15:25:59.185" v="12"/>
          <ac:spMkLst>
            <pc:docMk/>
            <pc:sldMk cId="2817908760" sldId="768"/>
            <ac:spMk id="19" creationId="{79F40191-0F44-4FD1-82CC-ACB507C14BE6}"/>
          </ac:spMkLst>
        </pc:spChg>
      </pc:sldChg>
      <pc:sldChg chg="del">
        <pc:chgData name="Franta, Erika R" userId="c7cabbfc-6e31-4e0b-9c60-c52774357d31" providerId="ADAL" clId="{0B6F7AEE-F22C-48A7-91F3-DA78D4F1A998}" dt="2023-10-09T15:25:51.524" v="3" actId="2696"/>
        <pc:sldMkLst>
          <pc:docMk/>
          <pc:sldMk cId="3271749505" sldId="768"/>
        </pc:sldMkLst>
      </pc:sldChg>
      <pc:sldChg chg="del">
        <pc:chgData name="Franta, Erika R" userId="c7cabbfc-6e31-4e0b-9c60-c52774357d31" providerId="ADAL" clId="{0B6F7AEE-F22C-48A7-91F3-DA78D4F1A998}" dt="2023-10-09T15:25:51.524" v="3" actId="2696"/>
        <pc:sldMkLst>
          <pc:docMk/>
          <pc:sldMk cId="320239877" sldId="771"/>
        </pc:sldMkLst>
      </pc:sldChg>
      <pc:sldChg chg="add">
        <pc:chgData name="Franta, Erika R" userId="c7cabbfc-6e31-4e0b-9c60-c52774357d31" providerId="ADAL" clId="{0B6F7AEE-F22C-48A7-91F3-DA78D4F1A998}" dt="2023-10-09T15:25:59.283" v="13"/>
        <pc:sldMkLst>
          <pc:docMk/>
          <pc:sldMk cId="1640280380" sldId="771"/>
        </pc:sldMkLst>
      </pc:sldChg>
      <pc:sldChg chg="addSp delSp add del setBg delDesignElem">
        <pc:chgData name="Franta, Erika R" userId="c7cabbfc-6e31-4e0b-9c60-c52774357d31" providerId="ADAL" clId="{0B6F7AEE-F22C-48A7-91F3-DA78D4F1A998}" dt="2023-10-09T15:25:59.185" v="12"/>
        <pc:sldMkLst>
          <pc:docMk/>
          <pc:sldMk cId="2934868892" sldId="771"/>
        </pc:sldMkLst>
        <pc:spChg chg="add del">
          <ac:chgData name="Franta, Erika R" userId="c7cabbfc-6e31-4e0b-9c60-c52774357d31" providerId="ADAL" clId="{0B6F7AEE-F22C-48A7-91F3-DA78D4F1A998}" dt="2023-10-09T15:25:59.185" v="12"/>
          <ac:spMkLst>
            <pc:docMk/>
            <pc:sldMk cId="2934868892" sldId="771"/>
            <ac:spMk id="8" creationId="{87CC2527-562A-4F69-B487-4371E5B243E7}"/>
          </ac:spMkLst>
        </pc:spChg>
        <pc:cxnChg chg="add del">
          <ac:chgData name="Franta, Erika R" userId="c7cabbfc-6e31-4e0b-9c60-c52774357d31" providerId="ADAL" clId="{0B6F7AEE-F22C-48A7-91F3-DA78D4F1A998}" dt="2023-10-09T15:25:59.185" v="12"/>
          <ac:cxnSpMkLst>
            <pc:docMk/>
            <pc:sldMk cId="2934868892" sldId="771"/>
            <ac:cxnSpMk id="10" creationId="{BCDAEC91-5BCE-4B55-9CC0-43EF94CB734B}"/>
          </ac:cxnSpMkLst>
        </pc:cxnChg>
      </pc:sldChg>
      <pc:sldChg chg="add">
        <pc:chgData name="Franta, Erika R" userId="c7cabbfc-6e31-4e0b-9c60-c52774357d31" providerId="ADAL" clId="{0B6F7AEE-F22C-48A7-91F3-DA78D4F1A998}" dt="2023-10-09T15:31:31.752" v="128"/>
        <pc:sldMkLst>
          <pc:docMk/>
          <pc:sldMk cId="368109701" sldId="772"/>
        </pc:sldMkLst>
      </pc:sldChg>
      <pc:sldChg chg="del">
        <pc:chgData name="Franta, Erika R" userId="c7cabbfc-6e31-4e0b-9c60-c52774357d31" providerId="ADAL" clId="{0B6F7AEE-F22C-48A7-91F3-DA78D4F1A998}" dt="2023-10-09T15:30:37.327" v="125" actId="2696"/>
        <pc:sldMkLst>
          <pc:docMk/>
          <pc:sldMk cId="1072570425" sldId="772"/>
        </pc:sldMkLst>
      </pc:sldChg>
      <pc:sldChg chg="add del">
        <pc:chgData name="Franta, Erika R" userId="c7cabbfc-6e31-4e0b-9c60-c52774357d31" providerId="ADAL" clId="{0B6F7AEE-F22C-48A7-91F3-DA78D4F1A998}" dt="2023-10-09T15:31:23.057" v="127" actId="2696"/>
        <pc:sldMkLst>
          <pc:docMk/>
          <pc:sldMk cId="1393235255" sldId="772"/>
        </pc:sldMkLst>
      </pc:sldChg>
      <pc:sldChg chg="del">
        <pc:chgData name="Franta, Erika R" userId="c7cabbfc-6e31-4e0b-9c60-c52774357d31" providerId="ADAL" clId="{0B6F7AEE-F22C-48A7-91F3-DA78D4F1A998}" dt="2023-10-09T15:25:51.524" v="3" actId="2696"/>
        <pc:sldMkLst>
          <pc:docMk/>
          <pc:sldMk cId="2296519695" sldId="774"/>
        </pc:sldMkLst>
      </pc:sldChg>
      <pc:sldChg chg="add del">
        <pc:chgData name="Franta, Erika R" userId="c7cabbfc-6e31-4e0b-9c60-c52774357d31" providerId="ADAL" clId="{0B6F7AEE-F22C-48A7-91F3-DA78D4F1A998}" dt="2023-10-09T15:25:59.185" v="12"/>
        <pc:sldMkLst>
          <pc:docMk/>
          <pc:sldMk cId="2695240585" sldId="774"/>
        </pc:sldMkLst>
      </pc:sldChg>
      <pc:sldChg chg="add">
        <pc:chgData name="Franta, Erika R" userId="c7cabbfc-6e31-4e0b-9c60-c52774357d31" providerId="ADAL" clId="{0B6F7AEE-F22C-48A7-91F3-DA78D4F1A998}" dt="2023-10-09T15:25:59.283" v="13"/>
        <pc:sldMkLst>
          <pc:docMk/>
          <pc:sldMk cId="3014544582" sldId="774"/>
        </pc:sldMkLst>
      </pc:sldChg>
      <pc:sldChg chg="add">
        <pc:chgData name="Franta, Erika R" userId="c7cabbfc-6e31-4e0b-9c60-c52774357d31" providerId="ADAL" clId="{0B6F7AEE-F22C-48A7-91F3-DA78D4F1A998}" dt="2023-10-09T15:25:59.283" v="13"/>
        <pc:sldMkLst>
          <pc:docMk/>
          <pc:sldMk cId="2987285392" sldId="805"/>
        </pc:sldMkLst>
      </pc:sldChg>
      <pc:sldChg chg="del">
        <pc:chgData name="Franta, Erika R" userId="c7cabbfc-6e31-4e0b-9c60-c52774357d31" providerId="ADAL" clId="{0B6F7AEE-F22C-48A7-91F3-DA78D4F1A998}" dt="2023-10-09T15:25:51.524" v="3" actId="2696"/>
        <pc:sldMkLst>
          <pc:docMk/>
          <pc:sldMk cId="3376657754" sldId="805"/>
        </pc:sldMkLst>
      </pc:sldChg>
      <pc:sldChg chg="add del">
        <pc:chgData name="Franta, Erika R" userId="c7cabbfc-6e31-4e0b-9c60-c52774357d31" providerId="ADAL" clId="{0B6F7AEE-F22C-48A7-91F3-DA78D4F1A998}" dt="2023-10-09T15:25:59.185" v="12"/>
        <pc:sldMkLst>
          <pc:docMk/>
          <pc:sldMk cId="4059042942" sldId="805"/>
        </pc:sldMkLst>
      </pc:sldChg>
      <pc:sldChg chg="add del">
        <pc:chgData name="Franta, Erika R" userId="c7cabbfc-6e31-4e0b-9c60-c52774357d31" providerId="ADAL" clId="{0B6F7AEE-F22C-48A7-91F3-DA78D4F1A998}" dt="2023-10-09T15:29:03.171" v="87"/>
        <pc:sldMkLst>
          <pc:docMk/>
          <pc:sldMk cId="2635981400" sldId="1676"/>
        </pc:sldMkLst>
      </pc:sldChg>
      <pc:sldChg chg="addCm">
        <pc:chgData name="Franta, Erika R" userId="c7cabbfc-6e31-4e0b-9c60-c52774357d31" providerId="ADAL" clId="{0B6F7AEE-F22C-48A7-91F3-DA78D4F1A998}" dt="2023-10-09T15:24:51.413" v="1"/>
        <pc:sldMkLst>
          <pc:docMk/>
          <pc:sldMk cId="4197182623" sldId="1742"/>
        </pc:sldMkLst>
        <pc:extLst>
          <p:ext xmlns:p="http://schemas.openxmlformats.org/presentationml/2006/main" uri="{D6D511B9-2390-475A-947B-AFAB55BFBCF1}">
            <pc226:cmChg xmlns:pc226="http://schemas.microsoft.com/office/powerpoint/2022/06/main/command" chg="add">
              <pc226:chgData name="Franta, Erika R" userId="c7cabbfc-6e31-4e0b-9c60-c52774357d31" providerId="ADAL" clId="{0B6F7AEE-F22C-48A7-91F3-DA78D4F1A998}" dt="2023-10-09T15:24:51.413" v="1"/>
              <pc2:cmMkLst xmlns:pc2="http://schemas.microsoft.com/office/powerpoint/2019/9/main/command">
                <pc:docMk/>
                <pc:sldMk cId="4197182623" sldId="1742"/>
                <pc2:cmMk id="{F1F89731-7A68-4274-9D3F-73B7E1009FB4}"/>
              </pc2:cmMkLst>
            </pc226:cmChg>
          </p:ext>
        </pc:extLst>
      </pc:sldChg>
      <pc:sldChg chg="del">
        <pc:chgData name="Franta, Erika R" userId="c7cabbfc-6e31-4e0b-9c60-c52774357d31" providerId="ADAL" clId="{0B6F7AEE-F22C-48A7-91F3-DA78D4F1A998}" dt="2023-10-09T15:27:27.476" v="35" actId="2696"/>
        <pc:sldMkLst>
          <pc:docMk/>
          <pc:sldMk cId="1787753057" sldId="1744"/>
        </pc:sldMkLst>
      </pc:sldChg>
      <pc:sldChg chg="add">
        <pc:chgData name="Franta, Erika R" userId="c7cabbfc-6e31-4e0b-9c60-c52774357d31" providerId="ADAL" clId="{0B6F7AEE-F22C-48A7-91F3-DA78D4F1A998}" dt="2023-10-09T15:27:41.516" v="39"/>
        <pc:sldMkLst>
          <pc:docMk/>
          <pc:sldMk cId="2769641735" sldId="1744"/>
        </pc:sldMkLst>
      </pc:sldChg>
      <pc:sldChg chg="add del">
        <pc:chgData name="Franta, Erika R" userId="c7cabbfc-6e31-4e0b-9c60-c52774357d31" providerId="ADAL" clId="{0B6F7AEE-F22C-48A7-91F3-DA78D4F1A998}" dt="2023-10-09T15:27:41.489" v="38"/>
        <pc:sldMkLst>
          <pc:docMk/>
          <pc:sldMk cId="3056097158" sldId="1744"/>
        </pc:sldMkLst>
      </pc:sldChg>
      <pc:sldChg chg="del">
        <pc:chgData name="Franta, Erika R" userId="c7cabbfc-6e31-4e0b-9c60-c52774357d31" providerId="ADAL" clId="{0B6F7AEE-F22C-48A7-91F3-DA78D4F1A998}" dt="2023-10-09T15:27:27.476" v="35" actId="2696"/>
        <pc:sldMkLst>
          <pc:docMk/>
          <pc:sldMk cId="1068405947" sldId="1763"/>
        </pc:sldMkLst>
      </pc:sldChg>
      <pc:sldChg chg="add">
        <pc:chgData name="Franta, Erika R" userId="c7cabbfc-6e31-4e0b-9c60-c52774357d31" providerId="ADAL" clId="{0B6F7AEE-F22C-48A7-91F3-DA78D4F1A998}" dt="2023-10-09T15:27:41.516" v="39"/>
        <pc:sldMkLst>
          <pc:docMk/>
          <pc:sldMk cId="2223359509" sldId="1763"/>
        </pc:sldMkLst>
      </pc:sldChg>
      <pc:sldChg chg="add del">
        <pc:chgData name="Franta, Erika R" userId="c7cabbfc-6e31-4e0b-9c60-c52774357d31" providerId="ADAL" clId="{0B6F7AEE-F22C-48A7-91F3-DA78D4F1A998}" dt="2023-10-09T15:27:41.489" v="38"/>
        <pc:sldMkLst>
          <pc:docMk/>
          <pc:sldMk cId="3097574761" sldId="1763"/>
        </pc:sldMkLst>
      </pc:sldChg>
      <pc:sldChg chg="add del">
        <pc:chgData name="Franta, Erika R" userId="c7cabbfc-6e31-4e0b-9c60-c52774357d31" providerId="ADAL" clId="{0B6F7AEE-F22C-48A7-91F3-DA78D4F1A998}" dt="2023-10-09T15:25:59.185" v="12"/>
        <pc:sldMkLst>
          <pc:docMk/>
          <pc:sldMk cId="557445800" sldId="1977"/>
        </pc:sldMkLst>
      </pc:sldChg>
      <pc:sldChg chg="add">
        <pc:chgData name="Franta, Erika R" userId="c7cabbfc-6e31-4e0b-9c60-c52774357d31" providerId="ADAL" clId="{0B6F7AEE-F22C-48A7-91F3-DA78D4F1A998}" dt="2023-10-09T15:25:59.283" v="13"/>
        <pc:sldMkLst>
          <pc:docMk/>
          <pc:sldMk cId="2609235642" sldId="1977"/>
        </pc:sldMkLst>
      </pc:sldChg>
      <pc:sldChg chg="del">
        <pc:chgData name="Franta, Erika R" userId="c7cabbfc-6e31-4e0b-9c60-c52774357d31" providerId="ADAL" clId="{0B6F7AEE-F22C-48A7-91F3-DA78D4F1A998}" dt="2023-10-09T15:25:51.524" v="3" actId="2696"/>
        <pc:sldMkLst>
          <pc:docMk/>
          <pc:sldMk cId="3071514277" sldId="1977"/>
        </pc:sldMkLst>
      </pc:sldChg>
      <pc:sldChg chg="del">
        <pc:chgData name="Franta, Erika R" userId="c7cabbfc-6e31-4e0b-9c60-c52774357d31" providerId="ADAL" clId="{0B6F7AEE-F22C-48A7-91F3-DA78D4F1A998}" dt="2023-10-09T15:30:37.327" v="125" actId="2696"/>
        <pc:sldMkLst>
          <pc:docMk/>
          <pc:sldMk cId="998965295" sldId="1983"/>
        </pc:sldMkLst>
      </pc:sldChg>
      <pc:sldChg chg="add">
        <pc:chgData name="Franta, Erika R" userId="c7cabbfc-6e31-4e0b-9c60-c52774357d31" providerId="ADAL" clId="{0B6F7AEE-F22C-48A7-91F3-DA78D4F1A998}" dt="2023-10-09T15:31:31.752" v="128"/>
        <pc:sldMkLst>
          <pc:docMk/>
          <pc:sldMk cId="1524241548" sldId="1983"/>
        </pc:sldMkLst>
      </pc:sldChg>
      <pc:sldChg chg="add del">
        <pc:chgData name="Franta, Erika R" userId="c7cabbfc-6e31-4e0b-9c60-c52774357d31" providerId="ADAL" clId="{0B6F7AEE-F22C-48A7-91F3-DA78D4F1A998}" dt="2023-10-09T15:31:23.057" v="127" actId="2696"/>
        <pc:sldMkLst>
          <pc:docMk/>
          <pc:sldMk cId="3507078592" sldId="1983"/>
        </pc:sldMkLst>
      </pc:sldChg>
      <pc:sldChg chg="add">
        <pc:chgData name="Franta, Erika R" userId="c7cabbfc-6e31-4e0b-9c60-c52774357d31" providerId="ADAL" clId="{0B6F7AEE-F22C-48A7-91F3-DA78D4F1A998}" dt="2023-10-09T15:25:59.283" v="13"/>
        <pc:sldMkLst>
          <pc:docMk/>
          <pc:sldMk cId="400050067" sldId="1997"/>
        </pc:sldMkLst>
      </pc:sldChg>
      <pc:sldChg chg="add del">
        <pc:chgData name="Franta, Erika R" userId="c7cabbfc-6e31-4e0b-9c60-c52774357d31" providerId="ADAL" clId="{0B6F7AEE-F22C-48A7-91F3-DA78D4F1A998}" dt="2023-10-09T15:25:59.185" v="12"/>
        <pc:sldMkLst>
          <pc:docMk/>
          <pc:sldMk cId="1095675973" sldId="1997"/>
        </pc:sldMkLst>
      </pc:sldChg>
      <pc:sldChg chg="del">
        <pc:chgData name="Franta, Erika R" userId="c7cabbfc-6e31-4e0b-9c60-c52774357d31" providerId="ADAL" clId="{0B6F7AEE-F22C-48A7-91F3-DA78D4F1A998}" dt="2023-10-09T15:25:51.524" v="3" actId="2696"/>
        <pc:sldMkLst>
          <pc:docMk/>
          <pc:sldMk cId="2260643877" sldId="1997"/>
        </pc:sldMkLst>
      </pc:sldChg>
      <pc:sldChg chg="add del">
        <pc:chgData name="Franta, Erika R" userId="c7cabbfc-6e31-4e0b-9c60-c52774357d31" providerId="ADAL" clId="{0B6F7AEE-F22C-48A7-91F3-DA78D4F1A998}" dt="2023-10-09T15:27:41.489" v="38"/>
        <pc:sldMkLst>
          <pc:docMk/>
          <pc:sldMk cId="476835495" sldId="4380"/>
        </pc:sldMkLst>
      </pc:sldChg>
      <pc:sldChg chg="add del">
        <pc:chgData name="Franta, Erika R" userId="c7cabbfc-6e31-4e0b-9c60-c52774357d31" providerId="ADAL" clId="{0B6F7AEE-F22C-48A7-91F3-DA78D4F1A998}" dt="2023-10-09T15:28:11.640" v="50" actId="47"/>
        <pc:sldMkLst>
          <pc:docMk/>
          <pc:sldMk cId="1223860221" sldId="4380"/>
        </pc:sldMkLst>
      </pc:sldChg>
      <pc:sldChg chg="del">
        <pc:chgData name="Franta, Erika R" userId="c7cabbfc-6e31-4e0b-9c60-c52774357d31" providerId="ADAL" clId="{0B6F7AEE-F22C-48A7-91F3-DA78D4F1A998}" dt="2023-10-09T15:27:27.476" v="35" actId="2696"/>
        <pc:sldMkLst>
          <pc:docMk/>
          <pc:sldMk cId="1884529235" sldId="4380"/>
        </pc:sldMkLst>
      </pc:sldChg>
      <pc:sldChg chg="del">
        <pc:chgData name="Franta, Erika R" userId="c7cabbfc-6e31-4e0b-9c60-c52774357d31" providerId="ADAL" clId="{0B6F7AEE-F22C-48A7-91F3-DA78D4F1A998}" dt="2023-10-09T15:25:51.524" v="3" actId="2696"/>
        <pc:sldMkLst>
          <pc:docMk/>
          <pc:sldMk cId="360105294" sldId="4414"/>
        </pc:sldMkLst>
      </pc:sldChg>
      <pc:sldChg chg="add">
        <pc:chgData name="Franta, Erika R" userId="c7cabbfc-6e31-4e0b-9c60-c52774357d31" providerId="ADAL" clId="{0B6F7AEE-F22C-48A7-91F3-DA78D4F1A998}" dt="2023-10-09T15:25:59.283" v="13"/>
        <pc:sldMkLst>
          <pc:docMk/>
          <pc:sldMk cId="3040977437" sldId="4414"/>
        </pc:sldMkLst>
      </pc:sldChg>
      <pc:sldChg chg="addSp delSp add del setBg delDesignElem">
        <pc:chgData name="Franta, Erika R" userId="c7cabbfc-6e31-4e0b-9c60-c52774357d31" providerId="ADAL" clId="{0B6F7AEE-F22C-48A7-91F3-DA78D4F1A998}" dt="2023-10-09T15:25:59.185" v="12"/>
        <pc:sldMkLst>
          <pc:docMk/>
          <pc:sldMk cId="3718597314" sldId="4414"/>
        </pc:sldMkLst>
        <pc:spChg chg="add del">
          <ac:chgData name="Franta, Erika R" userId="c7cabbfc-6e31-4e0b-9c60-c52774357d31" providerId="ADAL" clId="{0B6F7AEE-F22C-48A7-91F3-DA78D4F1A998}" dt="2023-10-09T15:25:59.185" v="12"/>
          <ac:spMkLst>
            <pc:docMk/>
            <pc:sldMk cId="3718597314" sldId="4414"/>
            <ac:spMk id="13" creationId="{673E9FC8-2143-48A2-9DEE-AABBC7E301A8}"/>
          </ac:spMkLst>
        </pc:spChg>
      </pc:sldChg>
      <pc:sldChg chg="del">
        <pc:chgData name="Franta, Erika R" userId="c7cabbfc-6e31-4e0b-9c60-c52774357d31" providerId="ADAL" clId="{0B6F7AEE-F22C-48A7-91F3-DA78D4F1A998}" dt="2023-10-09T15:25:51.524" v="3" actId="2696"/>
        <pc:sldMkLst>
          <pc:docMk/>
          <pc:sldMk cId="471919274" sldId="4465"/>
        </pc:sldMkLst>
      </pc:sldChg>
      <pc:sldChg chg="add">
        <pc:chgData name="Franta, Erika R" userId="c7cabbfc-6e31-4e0b-9c60-c52774357d31" providerId="ADAL" clId="{0B6F7AEE-F22C-48A7-91F3-DA78D4F1A998}" dt="2023-10-09T15:25:59.283" v="13"/>
        <pc:sldMkLst>
          <pc:docMk/>
          <pc:sldMk cId="773906833" sldId="4465"/>
        </pc:sldMkLst>
      </pc:sldChg>
      <pc:sldChg chg="addSp delSp add del setBg delDesignElem">
        <pc:chgData name="Franta, Erika R" userId="c7cabbfc-6e31-4e0b-9c60-c52774357d31" providerId="ADAL" clId="{0B6F7AEE-F22C-48A7-91F3-DA78D4F1A998}" dt="2023-10-09T15:25:59.185" v="12"/>
        <pc:sldMkLst>
          <pc:docMk/>
          <pc:sldMk cId="2755411410" sldId="4465"/>
        </pc:sldMkLst>
        <pc:spChg chg="add del">
          <ac:chgData name="Franta, Erika R" userId="c7cabbfc-6e31-4e0b-9c60-c52774357d31" providerId="ADAL" clId="{0B6F7AEE-F22C-48A7-91F3-DA78D4F1A998}" dt="2023-10-09T15:25:59.185" v="12"/>
          <ac:spMkLst>
            <pc:docMk/>
            <pc:sldMk cId="2755411410" sldId="4465"/>
            <ac:spMk id="8" creationId="{42A4FC2C-047E-45A5-965D-8E1E3BF09BC6}"/>
          </ac:spMkLst>
        </pc:spChg>
      </pc:sldChg>
      <pc:sldChg chg="del">
        <pc:chgData name="Franta, Erika R" userId="c7cabbfc-6e31-4e0b-9c60-c52774357d31" providerId="ADAL" clId="{0B6F7AEE-F22C-48A7-91F3-DA78D4F1A998}" dt="2023-10-09T15:25:51.524" v="3" actId="2696"/>
        <pc:sldMkLst>
          <pc:docMk/>
          <pc:sldMk cId="349223494" sldId="4468"/>
        </pc:sldMkLst>
      </pc:sldChg>
      <pc:sldChg chg="add">
        <pc:chgData name="Franta, Erika R" userId="c7cabbfc-6e31-4e0b-9c60-c52774357d31" providerId="ADAL" clId="{0B6F7AEE-F22C-48A7-91F3-DA78D4F1A998}" dt="2023-10-09T15:25:59.283" v="13"/>
        <pc:sldMkLst>
          <pc:docMk/>
          <pc:sldMk cId="1612337173" sldId="4468"/>
        </pc:sldMkLst>
      </pc:sldChg>
      <pc:sldChg chg="add del">
        <pc:chgData name="Franta, Erika R" userId="c7cabbfc-6e31-4e0b-9c60-c52774357d31" providerId="ADAL" clId="{0B6F7AEE-F22C-48A7-91F3-DA78D4F1A998}" dt="2023-10-09T15:25:59.185" v="12"/>
        <pc:sldMkLst>
          <pc:docMk/>
          <pc:sldMk cId="3407355721" sldId="4468"/>
        </pc:sldMkLst>
      </pc:sldChg>
      <pc:sldChg chg="add del">
        <pc:chgData name="Franta, Erika R" userId="c7cabbfc-6e31-4e0b-9c60-c52774357d31" providerId="ADAL" clId="{0B6F7AEE-F22C-48A7-91F3-DA78D4F1A998}" dt="2023-10-09T15:25:59.185" v="12"/>
        <pc:sldMkLst>
          <pc:docMk/>
          <pc:sldMk cId="1826594662" sldId="4470"/>
        </pc:sldMkLst>
      </pc:sldChg>
      <pc:sldChg chg="del">
        <pc:chgData name="Franta, Erika R" userId="c7cabbfc-6e31-4e0b-9c60-c52774357d31" providerId="ADAL" clId="{0B6F7AEE-F22C-48A7-91F3-DA78D4F1A998}" dt="2023-10-09T15:25:51.524" v="3" actId="2696"/>
        <pc:sldMkLst>
          <pc:docMk/>
          <pc:sldMk cId="2092407167" sldId="4470"/>
        </pc:sldMkLst>
      </pc:sldChg>
      <pc:sldChg chg="add">
        <pc:chgData name="Franta, Erika R" userId="c7cabbfc-6e31-4e0b-9c60-c52774357d31" providerId="ADAL" clId="{0B6F7AEE-F22C-48A7-91F3-DA78D4F1A998}" dt="2023-10-09T15:25:59.283" v="13"/>
        <pc:sldMkLst>
          <pc:docMk/>
          <pc:sldMk cId="4286933995" sldId="4470"/>
        </pc:sldMkLst>
      </pc:sldChg>
      <pc:sldChg chg="del">
        <pc:chgData name="Franta, Erika R" userId="c7cabbfc-6e31-4e0b-9c60-c52774357d31" providerId="ADAL" clId="{0B6F7AEE-F22C-48A7-91F3-DA78D4F1A998}" dt="2023-10-09T15:25:51.524" v="3" actId="2696"/>
        <pc:sldMkLst>
          <pc:docMk/>
          <pc:sldMk cId="904005589" sldId="4471"/>
        </pc:sldMkLst>
      </pc:sldChg>
      <pc:sldChg chg="add">
        <pc:chgData name="Franta, Erika R" userId="c7cabbfc-6e31-4e0b-9c60-c52774357d31" providerId="ADAL" clId="{0B6F7AEE-F22C-48A7-91F3-DA78D4F1A998}" dt="2023-10-09T15:25:59.283" v="13"/>
        <pc:sldMkLst>
          <pc:docMk/>
          <pc:sldMk cId="3080684351" sldId="4471"/>
        </pc:sldMkLst>
      </pc:sldChg>
      <pc:sldChg chg="add del">
        <pc:chgData name="Franta, Erika R" userId="c7cabbfc-6e31-4e0b-9c60-c52774357d31" providerId="ADAL" clId="{0B6F7AEE-F22C-48A7-91F3-DA78D4F1A998}" dt="2023-10-09T15:25:59.185" v="12"/>
        <pc:sldMkLst>
          <pc:docMk/>
          <pc:sldMk cId="4030997761" sldId="4471"/>
        </pc:sldMkLst>
      </pc:sldChg>
      <pc:sldChg chg="add del">
        <pc:chgData name="Franta, Erika R" userId="c7cabbfc-6e31-4e0b-9c60-c52774357d31" providerId="ADAL" clId="{0B6F7AEE-F22C-48A7-91F3-DA78D4F1A998}" dt="2023-10-09T15:25:59.185" v="12"/>
        <pc:sldMkLst>
          <pc:docMk/>
          <pc:sldMk cId="192329990" sldId="4472"/>
        </pc:sldMkLst>
      </pc:sldChg>
      <pc:sldChg chg="add">
        <pc:chgData name="Franta, Erika R" userId="c7cabbfc-6e31-4e0b-9c60-c52774357d31" providerId="ADAL" clId="{0B6F7AEE-F22C-48A7-91F3-DA78D4F1A998}" dt="2023-10-09T15:25:59.283" v="13"/>
        <pc:sldMkLst>
          <pc:docMk/>
          <pc:sldMk cId="1206003905" sldId="4472"/>
        </pc:sldMkLst>
      </pc:sldChg>
      <pc:sldChg chg="del">
        <pc:chgData name="Franta, Erika R" userId="c7cabbfc-6e31-4e0b-9c60-c52774357d31" providerId="ADAL" clId="{0B6F7AEE-F22C-48A7-91F3-DA78D4F1A998}" dt="2023-10-09T15:25:51.524" v="3" actId="2696"/>
        <pc:sldMkLst>
          <pc:docMk/>
          <pc:sldMk cId="3049319989" sldId="4472"/>
        </pc:sldMkLst>
      </pc:sldChg>
      <pc:sldChg chg="add del">
        <pc:chgData name="Franta, Erika R" userId="c7cabbfc-6e31-4e0b-9c60-c52774357d31" providerId="ADAL" clId="{0B6F7AEE-F22C-48A7-91F3-DA78D4F1A998}" dt="2023-10-09T15:25:59.185" v="12"/>
        <pc:sldMkLst>
          <pc:docMk/>
          <pc:sldMk cId="680558638" sldId="4475"/>
        </pc:sldMkLst>
      </pc:sldChg>
      <pc:sldChg chg="add">
        <pc:chgData name="Franta, Erika R" userId="c7cabbfc-6e31-4e0b-9c60-c52774357d31" providerId="ADAL" clId="{0B6F7AEE-F22C-48A7-91F3-DA78D4F1A998}" dt="2023-10-09T15:25:59.283" v="13"/>
        <pc:sldMkLst>
          <pc:docMk/>
          <pc:sldMk cId="826056936" sldId="4475"/>
        </pc:sldMkLst>
      </pc:sldChg>
      <pc:sldChg chg="del">
        <pc:chgData name="Franta, Erika R" userId="c7cabbfc-6e31-4e0b-9c60-c52774357d31" providerId="ADAL" clId="{0B6F7AEE-F22C-48A7-91F3-DA78D4F1A998}" dt="2023-10-09T15:25:51.524" v="3" actId="2696"/>
        <pc:sldMkLst>
          <pc:docMk/>
          <pc:sldMk cId="2633627663" sldId="4475"/>
        </pc:sldMkLst>
      </pc:sldChg>
      <pc:sldChg chg="add del">
        <pc:chgData name="Franta, Erika R" userId="c7cabbfc-6e31-4e0b-9c60-c52774357d31" providerId="ADAL" clId="{0B6F7AEE-F22C-48A7-91F3-DA78D4F1A998}" dt="2023-10-09T15:25:59.185" v="12"/>
        <pc:sldMkLst>
          <pc:docMk/>
          <pc:sldMk cId="611591095" sldId="4476"/>
        </pc:sldMkLst>
      </pc:sldChg>
      <pc:sldChg chg="del">
        <pc:chgData name="Franta, Erika R" userId="c7cabbfc-6e31-4e0b-9c60-c52774357d31" providerId="ADAL" clId="{0B6F7AEE-F22C-48A7-91F3-DA78D4F1A998}" dt="2023-10-09T15:25:51.524" v="3" actId="2696"/>
        <pc:sldMkLst>
          <pc:docMk/>
          <pc:sldMk cId="3353680768" sldId="4476"/>
        </pc:sldMkLst>
      </pc:sldChg>
      <pc:sldChg chg="add">
        <pc:chgData name="Franta, Erika R" userId="c7cabbfc-6e31-4e0b-9c60-c52774357d31" providerId="ADAL" clId="{0B6F7AEE-F22C-48A7-91F3-DA78D4F1A998}" dt="2023-10-09T15:25:59.283" v="13"/>
        <pc:sldMkLst>
          <pc:docMk/>
          <pc:sldMk cId="3630287534" sldId="4476"/>
        </pc:sldMkLst>
      </pc:sldChg>
      <pc:sldChg chg="add">
        <pc:chgData name="Franta, Erika R" userId="c7cabbfc-6e31-4e0b-9c60-c52774357d31" providerId="ADAL" clId="{0B6F7AEE-F22C-48A7-91F3-DA78D4F1A998}" dt="2023-10-09T15:25:59.283" v="13"/>
        <pc:sldMkLst>
          <pc:docMk/>
          <pc:sldMk cId="25865191" sldId="4481"/>
        </pc:sldMkLst>
      </pc:sldChg>
      <pc:sldChg chg="del">
        <pc:chgData name="Franta, Erika R" userId="c7cabbfc-6e31-4e0b-9c60-c52774357d31" providerId="ADAL" clId="{0B6F7AEE-F22C-48A7-91F3-DA78D4F1A998}" dt="2023-10-09T15:25:51.524" v="3" actId="2696"/>
        <pc:sldMkLst>
          <pc:docMk/>
          <pc:sldMk cId="1984568217" sldId="4481"/>
        </pc:sldMkLst>
      </pc:sldChg>
      <pc:sldChg chg="addSp delSp add del setBg delDesignElem">
        <pc:chgData name="Franta, Erika R" userId="c7cabbfc-6e31-4e0b-9c60-c52774357d31" providerId="ADAL" clId="{0B6F7AEE-F22C-48A7-91F3-DA78D4F1A998}" dt="2023-10-09T15:25:59.185" v="12"/>
        <pc:sldMkLst>
          <pc:docMk/>
          <pc:sldMk cId="4283383595" sldId="4481"/>
        </pc:sldMkLst>
        <pc:spChg chg="add del">
          <ac:chgData name="Franta, Erika R" userId="c7cabbfc-6e31-4e0b-9c60-c52774357d31" providerId="ADAL" clId="{0B6F7AEE-F22C-48A7-91F3-DA78D4F1A998}" dt="2023-10-09T15:25:59.185" v="12"/>
          <ac:spMkLst>
            <pc:docMk/>
            <pc:sldMk cId="4283383595" sldId="4481"/>
            <ac:spMk id="500" creationId="{F13C74B1-5B17-4795-BED0-7140497B445A}"/>
          </ac:spMkLst>
        </pc:spChg>
        <pc:spChg chg="add del">
          <ac:chgData name="Franta, Erika R" userId="c7cabbfc-6e31-4e0b-9c60-c52774357d31" providerId="ADAL" clId="{0B6F7AEE-F22C-48A7-91F3-DA78D4F1A998}" dt="2023-10-09T15:25:59.185" v="12"/>
          <ac:spMkLst>
            <pc:docMk/>
            <pc:sldMk cId="4283383595" sldId="4481"/>
            <ac:spMk id="502" creationId="{D4974D33-8DC5-464E-8C6D-BE58F0669C17}"/>
          </ac:spMkLst>
        </pc:spChg>
      </pc:sldChg>
      <pc:sldChg chg="add">
        <pc:chgData name="Franta, Erika R" userId="c7cabbfc-6e31-4e0b-9c60-c52774357d31" providerId="ADAL" clId="{0B6F7AEE-F22C-48A7-91F3-DA78D4F1A998}" dt="2023-10-09T15:25:59.283" v="13"/>
        <pc:sldMkLst>
          <pc:docMk/>
          <pc:sldMk cId="573788067" sldId="4488"/>
        </pc:sldMkLst>
      </pc:sldChg>
      <pc:sldChg chg="addSp delSp add del setBg delDesignElem">
        <pc:chgData name="Franta, Erika R" userId="c7cabbfc-6e31-4e0b-9c60-c52774357d31" providerId="ADAL" clId="{0B6F7AEE-F22C-48A7-91F3-DA78D4F1A998}" dt="2023-10-09T15:25:59.185" v="12"/>
        <pc:sldMkLst>
          <pc:docMk/>
          <pc:sldMk cId="1981483780" sldId="4488"/>
        </pc:sldMkLst>
        <pc:spChg chg="add del">
          <ac:chgData name="Franta, Erika R" userId="c7cabbfc-6e31-4e0b-9c60-c52774357d31" providerId="ADAL" clId="{0B6F7AEE-F22C-48A7-91F3-DA78D4F1A998}" dt="2023-10-09T15:25:59.185" v="12"/>
          <ac:spMkLst>
            <pc:docMk/>
            <pc:sldMk cId="1981483780" sldId="4488"/>
            <ac:spMk id="7" creationId="{66B332A4-D438-4773-A77F-5ED49A448D9D}"/>
          </ac:spMkLst>
        </pc:spChg>
        <pc:spChg chg="add del">
          <ac:chgData name="Franta, Erika R" userId="c7cabbfc-6e31-4e0b-9c60-c52774357d31" providerId="ADAL" clId="{0B6F7AEE-F22C-48A7-91F3-DA78D4F1A998}" dt="2023-10-09T15:25:59.185" v="12"/>
          <ac:spMkLst>
            <pc:docMk/>
            <pc:sldMk cId="1981483780" sldId="4488"/>
            <ac:spMk id="9" creationId="{DF9AD32D-FF05-44F4-BD4D-9CEE89B71EB9}"/>
          </ac:spMkLst>
        </pc:spChg>
      </pc:sldChg>
      <pc:sldChg chg="del">
        <pc:chgData name="Franta, Erika R" userId="c7cabbfc-6e31-4e0b-9c60-c52774357d31" providerId="ADAL" clId="{0B6F7AEE-F22C-48A7-91F3-DA78D4F1A998}" dt="2023-10-09T15:25:51.524" v="3" actId="2696"/>
        <pc:sldMkLst>
          <pc:docMk/>
          <pc:sldMk cId="3088434072" sldId="4488"/>
        </pc:sldMkLst>
      </pc:sldChg>
      <pc:sldChg chg="add del">
        <pc:chgData name="Franta, Erika R" userId="c7cabbfc-6e31-4e0b-9c60-c52774357d31" providerId="ADAL" clId="{0B6F7AEE-F22C-48A7-91F3-DA78D4F1A998}" dt="2023-10-09T15:25:59.185" v="12"/>
        <pc:sldMkLst>
          <pc:docMk/>
          <pc:sldMk cId="1144959364" sldId="4489"/>
        </pc:sldMkLst>
      </pc:sldChg>
      <pc:sldChg chg="add">
        <pc:chgData name="Franta, Erika R" userId="c7cabbfc-6e31-4e0b-9c60-c52774357d31" providerId="ADAL" clId="{0B6F7AEE-F22C-48A7-91F3-DA78D4F1A998}" dt="2023-10-09T15:25:59.283" v="13"/>
        <pc:sldMkLst>
          <pc:docMk/>
          <pc:sldMk cId="1923156153" sldId="4489"/>
        </pc:sldMkLst>
      </pc:sldChg>
      <pc:sldChg chg="del">
        <pc:chgData name="Franta, Erika R" userId="c7cabbfc-6e31-4e0b-9c60-c52774357d31" providerId="ADAL" clId="{0B6F7AEE-F22C-48A7-91F3-DA78D4F1A998}" dt="2023-10-09T15:25:51.524" v="3" actId="2696"/>
        <pc:sldMkLst>
          <pc:docMk/>
          <pc:sldMk cId="4214194755" sldId="4489"/>
        </pc:sldMkLst>
      </pc:sldChg>
      <pc:sldChg chg="del">
        <pc:chgData name="Franta, Erika R" userId="c7cabbfc-6e31-4e0b-9c60-c52774357d31" providerId="ADAL" clId="{0B6F7AEE-F22C-48A7-91F3-DA78D4F1A998}" dt="2023-10-09T15:34:26.678" v="142" actId="2696"/>
        <pc:sldMkLst>
          <pc:docMk/>
          <pc:sldMk cId="45031652" sldId="4490"/>
        </pc:sldMkLst>
      </pc:sldChg>
      <pc:sldChg chg="add">
        <pc:chgData name="Franta, Erika R" userId="c7cabbfc-6e31-4e0b-9c60-c52774357d31" providerId="ADAL" clId="{0B6F7AEE-F22C-48A7-91F3-DA78D4F1A998}" dt="2023-10-09T15:34:46.355" v="143"/>
        <pc:sldMkLst>
          <pc:docMk/>
          <pc:sldMk cId="1304925818" sldId="4490"/>
        </pc:sldMkLst>
      </pc:sldChg>
      <pc:sldChg chg="add">
        <pc:chgData name="Franta, Erika R" userId="c7cabbfc-6e31-4e0b-9c60-c52774357d31" providerId="ADAL" clId="{0B6F7AEE-F22C-48A7-91F3-DA78D4F1A998}" dt="2023-10-09T15:34:46.355" v="143"/>
        <pc:sldMkLst>
          <pc:docMk/>
          <pc:sldMk cId="1106168460" sldId="4491"/>
        </pc:sldMkLst>
      </pc:sldChg>
      <pc:sldChg chg="del">
        <pc:chgData name="Franta, Erika R" userId="c7cabbfc-6e31-4e0b-9c60-c52774357d31" providerId="ADAL" clId="{0B6F7AEE-F22C-48A7-91F3-DA78D4F1A998}" dt="2023-10-09T15:34:26.678" v="142" actId="2696"/>
        <pc:sldMkLst>
          <pc:docMk/>
          <pc:sldMk cId="2933761564" sldId="4491"/>
        </pc:sldMkLst>
      </pc:sldChg>
      <pc:sldChg chg="add">
        <pc:chgData name="Franta, Erika R" userId="c7cabbfc-6e31-4e0b-9c60-c52774357d31" providerId="ADAL" clId="{0B6F7AEE-F22C-48A7-91F3-DA78D4F1A998}" dt="2023-10-09T15:25:59.283" v="13"/>
        <pc:sldMkLst>
          <pc:docMk/>
          <pc:sldMk cId="206725580" sldId="4501"/>
        </pc:sldMkLst>
      </pc:sldChg>
      <pc:sldChg chg="del">
        <pc:chgData name="Franta, Erika R" userId="c7cabbfc-6e31-4e0b-9c60-c52774357d31" providerId="ADAL" clId="{0B6F7AEE-F22C-48A7-91F3-DA78D4F1A998}" dt="2023-10-09T15:25:51.524" v="3" actId="2696"/>
        <pc:sldMkLst>
          <pc:docMk/>
          <pc:sldMk cId="1316971655" sldId="4501"/>
        </pc:sldMkLst>
      </pc:sldChg>
      <pc:sldChg chg="add del">
        <pc:chgData name="Franta, Erika R" userId="c7cabbfc-6e31-4e0b-9c60-c52774357d31" providerId="ADAL" clId="{0B6F7AEE-F22C-48A7-91F3-DA78D4F1A998}" dt="2023-10-09T15:25:59.185" v="12"/>
        <pc:sldMkLst>
          <pc:docMk/>
          <pc:sldMk cId="2385927147" sldId="4501"/>
        </pc:sldMkLst>
      </pc:sldChg>
      <pc:sldChg chg="del">
        <pc:chgData name="Franta, Erika R" userId="c7cabbfc-6e31-4e0b-9c60-c52774357d31" providerId="ADAL" clId="{0B6F7AEE-F22C-48A7-91F3-DA78D4F1A998}" dt="2023-10-09T15:25:51.524" v="3" actId="2696"/>
        <pc:sldMkLst>
          <pc:docMk/>
          <pc:sldMk cId="1349650478" sldId="4502"/>
        </pc:sldMkLst>
      </pc:sldChg>
      <pc:sldChg chg="add del">
        <pc:chgData name="Franta, Erika R" userId="c7cabbfc-6e31-4e0b-9c60-c52774357d31" providerId="ADAL" clId="{0B6F7AEE-F22C-48A7-91F3-DA78D4F1A998}" dt="2023-10-09T15:25:59.185" v="12"/>
        <pc:sldMkLst>
          <pc:docMk/>
          <pc:sldMk cId="3536250453" sldId="4502"/>
        </pc:sldMkLst>
      </pc:sldChg>
      <pc:sldChg chg="add">
        <pc:chgData name="Franta, Erika R" userId="c7cabbfc-6e31-4e0b-9c60-c52774357d31" providerId="ADAL" clId="{0B6F7AEE-F22C-48A7-91F3-DA78D4F1A998}" dt="2023-10-09T15:25:59.283" v="13"/>
        <pc:sldMkLst>
          <pc:docMk/>
          <pc:sldMk cId="3761553258" sldId="4502"/>
        </pc:sldMkLst>
      </pc:sldChg>
      <pc:sldChg chg="del">
        <pc:chgData name="Franta, Erika R" userId="c7cabbfc-6e31-4e0b-9c60-c52774357d31" providerId="ADAL" clId="{0B6F7AEE-F22C-48A7-91F3-DA78D4F1A998}" dt="2023-10-09T15:34:59.359" v="144" actId="47"/>
        <pc:sldMkLst>
          <pc:docMk/>
          <pc:sldMk cId="4113370567" sldId="4511"/>
        </pc:sldMkLst>
      </pc:sldChg>
      <pc:sldChg chg="del">
        <pc:chgData name="Franta, Erika R" userId="c7cabbfc-6e31-4e0b-9c60-c52774357d31" providerId="ADAL" clId="{0B6F7AEE-F22C-48A7-91F3-DA78D4F1A998}" dt="2023-10-09T15:33:59.752" v="140" actId="2696"/>
        <pc:sldMkLst>
          <pc:docMk/>
          <pc:sldMk cId="1330694906" sldId="4513"/>
        </pc:sldMkLst>
      </pc:sldChg>
      <pc:sldChg chg="add">
        <pc:chgData name="Franta, Erika R" userId="c7cabbfc-6e31-4e0b-9c60-c52774357d31" providerId="ADAL" clId="{0B6F7AEE-F22C-48A7-91F3-DA78D4F1A998}" dt="2023-10-09T15:34:13.144" v="141"/>
        <pc:sldMkLst>
          <pc:docMk/>
          <pc:sldMk cId="3013625373" sldId="4513"/>
        </pc:sldMkLst>
      </pc:sldChg>
      <pc:sldChg chg="add del">
        <pc:chgData name="Franta, Erika R" userId="c7cabbfc-6e31-4e0b-9c60-c52774357d31" providerId="ADAL" clId="{0B6F7AEE-F22C-48A7-91F3-DA78D4F1A998}" dt="2023-10-09T15:29:03.171" v="87"/>
        <pc:sldMkLst>
          <pc:docMk/>
          <pc:sldMk cId="1587911506" sldId="4579"/>
        </pc:sldMkLst>
      </pc:sldChg>
      <pc:sldChg chg="add del">
        <pc:chgData name="Franta, Erika R" userId="c7cabbfc-6e31-4e0b-9c60-c52774357d31" providerId="ADAL" clId="{0B6F7AEE-F22C-48A7-91F3-DA78D4F1A998}" dt="2023-10-09T15:29:03.171" v="87"/>
        <pc:sldMkLst>
          <pc:docMk/>
          <pc:sldMk cId="657601429" sldId="4580"/>
        </pc:sldMkLst>
      </pc:sldChg>
      <pc:sldChg chg="add del">
        <pc:chgData name="Franta, Erika R" userId="c7cabbfc-6e31-4e0b-9c60-c52774357d31" providerId="ADAL" clId="{0B6F7AEE-F22C-48A7-91F3-DA78D4F1A998}" dt="2023-10-09T15:29:03.171" v="87"/>
        <pc:sldMkLst>
          <pc:docMk/>
          <pc:sldMk cId="1283352222" sldId="4581"/>
        </pc:sldMkLst>
      </pc:sldChg>
      <pc:sldChg chg="add del">
        <pc:chgData name="Franta, Erika R" userId="c7cabbfc-6e31-4e0b-9c60-c52774357d31" providerId="ADAL" clId="{0B6F7AEE-F22C-48A7-91F3-DA78D4F1A998}" dt="2023-10-09T15:29:03.171" v="87"/>
        <pc:sldMkLst>
          <pc:docMk/>
          <pc:sldMk cId="70172578" sldId="4582"/>
        </pc:sldMkLst>
      </pc:sldChg>
      <pc:sldChg chg="add del">
        <pc:chgData name="Franta, Erika R" userId="c7cabbfc-6e31-4e0b-9c60-c52774357d31" providerId="ADAL" clId="{0B6F7AEE-F22C-48A7-91F3-DA78D4F1A998}" dt="2023-10-09T15:29:03.171" v="87"/>
        <pc:sldMkLst>
          <pc:docMk/>
          <pc:sldMk cId="2403448064" sldId="4583"/>
        </pc:sldMkLst>
      </pc:sldChg>
      <pc:sldChg chg="add del">
        <pc:chgData name="Franta, Erika R" userId="c7cabbfc-6e31-4e0b-9c60-c52774357d31" providerId="ADAL" clId="{0B6F7AEE-F22C-48A7-91F3-DA78D4F1A998}" dt="2023-10-09T15:29:03.171" v="87"/>
        <pc:sldMkLst>
          <pc:docMk/>
          <pc:sldMk cId="235281077" sldId="4584"/>
        </pc:sldMkLst>
      </pc:sldChg>
      <pc:sldChg chg="add del">
        <pc:chgData name="Franta, Erika R" userId="c7cabbfc-6e31-4e0b-9c60-c52774357d31" providerId="ADAL" clId="{0B6F7AEE-F22C-48A7-91F3-DA78D4F1A998}" dt="2023-10-09T15:29:03.171" v="87"/>
        <pc:sldMkLst>
          <pc:docMk/>
          <pc:sldMk cId="226104889" sldId="4585"/>
        </pc:sldMkLst>
      </pc:sldChg>
      <pc:sldChg chg="add">
        <pc:chgData name="Franta, Erika R" userId="c7cabbfc-6e31-4e0b-9c60-c52774357d31" providerId="ADAL" clId="{0B6F7AEE-F22C-48A7-91F3-DA78D4F1A998}" dt="2023-10-09T15:27:41.516" v="39"/>
        <pc:sldMkLst>
          <pc:docMk/>
          <pc:sldMk cId="973844569" sldId="4589"/>
        </pc:sldMkLst>
      </pc:sldChg>
      <pc:sldChg chg="del">
        <pc:chgData name="Franta, Erika R" userId="c7cabbfc-6e31-4e0b-9c60-c52774357d31" providerId="ADAL" clId="{0B6F7AEE-F22C-48A7-91F3-DA78D4F1A998}" dt="2023-10-09T15:27:27.476" v="35" actId="2696"/>
        <pc:sldMkLst>
          <pc:docMk/>
          <pc:sldMk cId="2527418582" sldId="4589"/>
        </pc:sldMkLst>
      </pc:sldChg>
      <pc:sldChg chg="add del">
        <pc:chgData name="Franta, Erika R" userId="c7cabbfc-6e31-4e0b-9c60-c52774357d31" providerId="ADAL" clId="{0B6F7AEE-F22C-48A7-91F3-DA78D4F1A998}" dt="2023-10-09T15:27:41.489" v="38"/>
        <pc:sldMkLst>
          <pc:docMk/>
          <pc:sldMk cId="4105015603" sldId="4589"/>
        </pc:sldMkLst>
      </pc:sldChg>
      <pc:sldChg chg="del">
        <pc:chgData name="Franta, Erika R" userId="c7cabbfc-6e31-4e0b-9c60-c52774357d31" providerId="ADAL" clId="{0B6F7AEE-F22C-48A7-91F3-DA78D4F1A998}" dt="2023-10-09T15:41:16.097" v="261" actId="2696"/>
        <pc:sldMkLst>
          <pc:docMk/>
          <pc:sldMk cId="184017436" sldId="4610"/>
        </pc:sldMkLst>
      </pc:sldChg>
      <pc:sldChg chg="add del">
        <pc:chgData name="Franta, Erika R" userId="c7cabbfc-6e31-4e0b-9c60-c52774357d31" providerId="ADAL" clId="{0B6F7AEE-F22C-48A7-91F3-DA78D4F1A998}" dt="2023-10-09T15:41:23.177" v="265"/>
        <pc:sldMkLst>
          <pc:docMk/>
          <pc:sldMk cId="2354060526" sldId="4610"/>
        </pc:sldMkLst>
      </pc:sldChg>
      <pc:sldChg chg="modSp add mod">
        <pc:chgData name="Franta, Erika R" userId="c7cabbfc-6e31-4e0b-9c60-c52774357d31" providerId="ADAL" clId="{0B6F7AEE-F22C-48A7-91F3-DA78D4F1A998}" dt="2023-10-09T15:46:29.841" v="378" actId="20577"/>
        <pc:sldMkLst>
          <pc:docMk/>
          <pc:sldMk cId="3705293562" sldId="4610"/>
        </pc:sldMkLst>
        <pc:spChg chg="mod">
          <ac:chgData name="Franta, Erika R" userId="c7cabbfc-6e31-4e0b-9c60-c52774357d31" providerId="ADAL" clId="{0B6F7AEE-F22C-48A7-91F3-DA78D4F1A998}" dt="2023-10-09T15:46:29.841" v="378" actId="20577"/>
          <ac:spMkLst>
            <pc:docMk/>
            <pc:sldMk cId="3705293562" sldId="4610"/>
            <ac:spMk id="5" creationId="{71A60C28-E612-62B7-A487-9F0E7F4381E7}"/>
          </ac:spMkLst>
        </pc:spChg>
      </pc:sldChg>
      <pc:sldChg chg="add del">
        <pc:chgData name="Franta, Erika R" userId="c7cabbfc-6e31-4e0b-9c60-c52774357d31" providerId="ADAL" clId="{0B6F7AEE-F22C-48A7-91F3-DA78D4F1A998}" dt="2023-10-09T15:29:03.171" v="87"/>
        <pc:sldMkLst>
          <pc:docMk/>
          <pc:sldMk cId="1734070302" sldId="4628"/>
        </pc:sldMkLst>
      </pc:sldChg>
      <pc:sldChg chg="del">
        <pc:chgData name="Franta, Erika R" userId="c7cabbfc-6e31-4e0b-9c60-c52774357d31" providerId="ADAL" clId="{0B6F7AEE-F22C-48A7-91F3-DA78D4F1A998}" dt="2023-10-09T15:34:59.359" v="144" actId="47"/>
        <pc:sldMkLst>
          <pc:docMk/>
          <pc:sldMk cId="1036845432" sldId="4636"/>
        </pc:sldMkLst>
      </pc:sldChg>
      <pc:sldChg chg="del">
        <pc:chgData name="Franta, Erika R" userId="c7cabbfc-6e31-4e0b-9c60-c52774357d31" providerId="ADAL" clId="{0B6F7AEE-F22C-48A7-91F3-DA78D4F1A998}" dt="2023-10-09T15:25:51.524" v="3" actId="2696"/>
        <pc:sldMkLst>
          <pc:docMk/>
          <pc:sldMk cId="77620367" sldId="4637"/>
        </pc:sldMkLst>
      </pc:sldChg>
      <pc:sldChg chg="modSp add">
        <pc:chgData name="Franta, Erika R" userId="c7cabbfc-6e31-4e0b-9c60-c52774357d31" providerId="ADAL" clId="{0B6F7AEE-F22C-48A7-91F3-DA78D4F1A998}" dt="2023-10-09T15:26:12.094" v="33" actId="20577"/>
        <pc:sldMkLst>
          <pc:docMk/>
          <pc:sldMk cId="3404607066" sldId="4637"/>
        </pc:sldMkLst>
        <pc:spChg chg="mod">
          <ac:chgData name="Franta, Erika R" userId="c7cabbfc-6e31-4e0b-9c60-c52774357d31" providerId="ADAL" clId="{0B6F7AEE-F22C-48A7-91F3-DA78D4F1A998}" dt="2023-10-09T15:26:12.094" v="33" actId="20577"/>
          <ac:spMkLst>
            <pc:docMk/>
            <pc:sldMk cId="3404607066" sldId="4637"/>
            <ac:spMk id="2" creationId="{E02B6164-98FB-303B-5828-B2FA6599E843}"/>
          </ac:spMkLst>
        </pc:spChg>
      </pc:sldChg>
      <pc:sldChg chg="addSp delSp add del setBg delDesignElem">
        <pc:chgData name="Franta, Erika R" userId="c7cabbfc-6e31-4e0b-9c60-c52774357d31" providerId="ADAL" clId="{0B6F7AEE-F22C-48A7-91F3-DA78D4F1A998}" dt="2023-10-09T15:25:59.185" v="12"/>
        <pc:sldMkLst>
          <pc:docMk/>
          <pc:sldMk cId="4192416312" sldId="4637"/>
        </pc:sldMkLst>
        <pc:spChg chg="add del">
          <ac:chgData name="Franta, Erika R" userId="c7cabbfc-6e31-4e0b-9c60-c52774357d31" providerId="ADAL" clId="{0B6F7AEE-F22C-48A7-91F3-DA78D4F1A998}" dt="2023-10-09T15:25:59.185" v="12"/>
          <ac:spMkLst>
            <pc:docMk/>
            <pc:sldMk cId="4192416312" sldId="4637"/>
            <ac:spMk id="26" creationId="{71B2258F-86CA-4D4D-8270-BC05FCDEBFB3}"/>
          </ac:spMkLst>
        </pc:spChg>
      </pc:sldChg>
      <pc:sldChg chg="add del">
        <pc:chgData name="Franta, Erika R" userId="c7cabbfc-6e31-4e0b-9c60-c52774357d31" providerId="ADAL" clId="{0B6F7AEE-F22C-48A7-91F3-DA78D4F1A998}" dt="2023-10-09T15:29:03.171" v="87"/>
        <pc:sldMkLst>
          <pc:docMk/>
          <pc:sldMk cId="2737159448" sldId="4639"/>
        </pc:sldMkLst>
      </pc:sldChg>
      <pc:sldChg chg="del">
        <pc:chgData name="Franta, Erika R" userId="c7cabbfc-6e31-4e0b-9c60-c52774357d31" providerId="ADAL" clId="{0B6F7AEE-F22C-48A7-91F3-DA78D4F1A998}" dt="2023-10-09T15:34:59.359" v="144" actId="47"/>
        <pc:sldMkLst>
          <pc:docMk/>
          <pc:sldMk cId="2323491757" sldId="4640"/>
        </pc:sldMkLst>
      </pc:sldChg>
      <pc:sldChg chg="del">
        <pc:chgData name="Franta, Erika R" userId="c7cabbfc-6e31-4e0b-9c60-c52774357d31" providerId="ADAL" clId="{0B6F7AEE-F22C-48A7-91F3-DA78D4F1A998}" dt="2023-10-09T15:34:59.359" v="144" actId="47"/>
        <pc:sldMkLst>
          <pc:docMk/>
          <pc:sldMk cId="17210949" sldId="4641"/>
        </pc:sldMkLst>
      </pc:sldChg>
      <pc:sldChg chg="del">
        <pc:chgData name="Franta, Erika R" userId="c7cabbfc-6e31-4e0b-9c60-c52774357d31" providerId="ADAL" clId="{0B6F7AEE-F22C-48A7-91F3-DA78D4F1A998}" dt="2023-10-09T15:34:59.359" v="144" actId="47"/>
        <pc:sldMkLst>
          <pc:docMk/>
          <pc:sldMk cId="3312394241" sldId="4642"/>
        </pc:sldMkLst>
      </pc:sldChg>
      <pc:sldChg chg="del">
        <pc:chgData name="Franta, Erika R" userId="c7cabbfc-6e31-4e0b-9c60-c52774357d31" providerId="ADAL" clId="{0B6F7AEE-F22C-48A7-91F3-DA78D4F1A998}" dt="2023-10-09T15:34:59.359" v="144" actId="47"/>
        <pc:sldMkLst>
          <pc:docMk/>
          <pc:sldMk cId="192904497" sldId="4643"/>
        </pc:sldMkLst>
      </pc:sldChg>
      <pc:sldChg chg="del">
        <pc:chgData name="Franta, Erika R" userId="c7cabbfc-6e31-4e0b-9c60-c52774357d31" providerId="ADAL" clId="{0B6F7AEE-F22C-48A7-91F3-DA78D4F1A998}" dt="2023-10-09T15:34:59.359" v="144" actId="47"/>
        <pc:sldMkLst>
          <pc:docMk/>
          <pc:sldMk cId="2140810496" sldId="4644"/>
        </pc:sldMkLst>
      </pc:sldChg>
      <pc:sldChg chg="del">
        <pc:chgData name="Franta, Erika R" userId="c7cabbfc-6e31-4e0b-9c60-c52774357d31" providerId="ADAL" clId="{0B6F7AEE-F22C-48A7-91F3-DA78D4F1A998}" dt="2023-10-09T15:34:59.359" v="144" actId="47"/>
        <pc:sldMkLst>
          <pc:docMk/>
          <pc:sldMk cId="611155801" sldId="4645"/>
        </pc:sldMkLst>
      </pc:sldChg>
      <pc:sldChg chg="del">
        <pc:chgData name="Franta, Erika R" userId="c7cabbfc-6e31-4e0b-9c60-c52774357d31" providerId="ADAL" clId="{0B6F7AEE-F22C-48A7-91F3-DA78D4F1A998}" dt="2023-10-09T15:34:59.359" v="144" actId="47"/>
        <pc:sldMkLst>
          <pc:docMk/>
          <pc:sldMk cId="4163453830" sldId="4646"/>
        </pc:sldMkLst>
      </pc:sldChg>
      <pc:sldChg chg="del">
        <pc:chgData name="Franta, Erika R" userId="c7cabbfc-6e31-4e0b-9c60-c52774357d31" providerId="ADAL" clId="{0B6F7AEE-F22C-48A7-91F3-DA78D4F1A998}" dt="2023-10-09T15:34:59.359" v="144" actId="47"/>
        <pc:sldMkLst>
          <pc:docMk/>
          <pc:sldMk cId="1239255207" sldId="4647"/>
        </pc:sldMkLst>
      </pc:sldChg>
      <pc:sldChg chg="addCm">
        <pc:chgData name="Franta, Erika R" userId="c7cabbfc-6e31-4e0b-9c60-c52774357d31" providerId="ADAL" clId="{0B6F7AEE-F22C-48A7-91F3-DA78D4F1A998}" dt="2023-10-09T15:47:26.823" v="395"/>
        <pc:sldMkLst>
          <pc:docMk/>
          <pc:sldMk cId="2571614562" sldId="4665"/>
        </pc:sldMkLst>
        <pc:extLst>
          <p:ext xmlns:p="http://schemas.openxmlformats.org/presentationml/2006/main" uri="{D6D511B9-2390-475A-947B-AFAB55BFBCF1}">
            <pc226:cmChg xmlns:pc226="http://schemas.microsoft.com/office/powerpoint/2022/06/main/command" chg="add">
              <pc226:chgData name="Franta, Erika R" userId="c7cabbfc-6e31-4e0b-9c60-c52774357d31" providerId="ADAL" clId="{0B6F7AEE-F22C-48A7-91F3-DA78D4F1A998}" dt="2023-10-09T15:47:26.823" v="395"/>
              <pc2:cmMkLst xmlns:pc2="http://schemas.microsoft.com/office/powerpoint/2019/9/main/command">
                <pc:docMk/>
                <pc:sldMk cId="2571614562" sldId="4665"/>
                <pc2:cmMk id="{4A6A80F9-7232-4816-92AC-43EB54118562}"/>
              </pc2:cmMkLst>
            </pc226:cmChg>
          </p:ext>
        </pc:extLst>
      </pc:sldChg>
      <pc:sldChg chg="modSp mod">
        <pc:chgData name="Franta, Erika R" userId="c7cabbfc-6e31-4e0b-9c60-c52774357d31" providerId="ADAL" clId="{0B6F7AEE-F22C-48A7-91F3-DA78D4F1A998}" dt="2023-10-09T15:28:35.842" v="83" actId="20577"/>
        <pc:sldMkLst>
          <pc:docMk/>
          <pc:sldMk cId="690034669" sldId="4677"/>
        </pc:sldMkLst>
        <pc:spChg chg="mod">
          <ac:chgData name="Franta, Erika R" userId="c7cabbfc-6e31-4e0b-9c60-c52774357d31" providerId="ADAL" clId="{0B6F7AEE-F22C-48A7-91F3-DA78D4F1A998}" dt="2023-10-09T15:28:35.842" v="83" actId="20577"/>
          <ac:spMkLst>
            <pc:docMk/>
            <pc:sldMk cId="690034669" sldId="4677"/>
            <ac:spMk id="2" creationId="{2EC2A87E-BF98-5719-D875-0ABEF8068B5C}"/>
          </ac:spMkLst>
        </pc:spChg>
      </pc:sldChg>
      <pc:sldChg chg="addSp delSp modSp mod setBg addAnim delAnim setClrOvrMap delDesignElem chgLayout">
        <pc:chgData name="Franta, Erika R" userId="c7cabbfc-6e31-4e0b-9c60-c52774357d31" providerId="ADAL" clId="{0B6F7AEE-F22C-48A7-91F3-DA78D4F1A998}" dt="2023-10-09T15:38:43.344" v="170" actId="1076"/>
        <pc:sldMkLst>
          <pc:docMk/>
          <pc:sldMk cId="99835908" sldId="4678"/>
        </pc:sldMkLst>
        <pc:spChg chg="mod ord">
          <ac:chgData name="Franta, Erika R" userId="c7cabbfc-6e31-4e0b-9c60-c52774357d31" providerId="ADAL" clId="{0B6F7AEE-F22C-48A7-91F3-DA78D4F1A998}" dt="2023-10-09T15:38:43.344" v="170" actId="1076"/>
          <ac:spMkLst>
            <pc:docMk/>
            <pc:sldMk cId="99835908" sldId="4678"/>
            <ac:spMk id="2" creationId="{E5B3DE7C-CA13-0BDF-F550-773DF82BCF89}"/>
          </ac:spMkLst>
        </pc:spChg>
        <pc:spChg chg="add del">
          <ac:chgData name="Franta, Erika R" userId="c7cabbfc-6e31-4e0b-9c60-c52774357d31" providerId="ADAL" clId="{0B6F7AEE-F22C-48A7-91F3-DA78D4F1A998}" dt="2023-10-09T15:38:04.620" v="167" actId="26606"/>
          <ac:spMkLst>
            <pc:docMk/>
            <pc:sldMk cId="99835908" sldId="4678"/>
            <ac:spMk id="10" creationId="{71B2258F-86CA-4D4D-8270-BC05FCDEBFB3}"/>
          </ac:spMkLst>
        </pc:spChg>
        <pc:spChg chg="add">
          <ac:chgData name="Franta, Erika R" userId="c7cabbfc-6e31-4e0b-9c60-c52774357d31" providerId="ADAL" clId="{0B6F7AEE-F22C-48A7-91F3-DA78D4F1A998}" dt="2023-10-09T15:38:04.630" v="168" actId="26606"/>
          <ac:spMkLst>
            <pc:docMk/>
            <pc:sldMk cId="99835908" sldId="4678"/>
            <ac:spMk id="12" creationId="{007891EC-4501-44ED-A8C8-B11B6DB767AB}"/>
          </ac:spMkLst>
        </pc:spChg>
        <pc:spChg chg="add">
          <ac:chgData name="Franta, Erika R" userId="c7cabbfc-6e31-4e0b-9c60-c52774357d31" providerId="ADAL" clId="{0B6F7AEE-F22C-48A7-91F3-DA78D4F1A998}" dt="2023-10-09T15:38:04.630" v="168" actId="26606"/>
          <ac:spMkLst>
            <pc:docMk/>
            <pc:sldMk cId="99835908" sldId="4678"/>
            <ac:spMk id="13" creationId="{C1DD1A8A-57D5-4A81-AD04-532B043C5611}"/>
          </ac:spMkLst>
        </pc:spChg>
        <pc:spChg chg="del">
          <ac:chgData name="Franta, Erika R" userId="c7cabbfc-6e31-4e0b-9c60-c52774357d31" providerId="ADAL" clId="{0B6F7AEE-F22C-48A7-91F3-DA78D4F1A998}" dt="2023-10-09T15:37:41.251" v="163" actId="700"/>
          <ac:spMkLst>
            <pc:docMk/>
            <pc:sldMk cId="99835908" sldId="4678"/>
            <ac:spMk id="24" creationId="{71B2258F-86CA-4D4D-8270-BC05FCDEBFB3}"/>
          </ac:spMkLst>
        </pc:spChg>
        <pc:picChg chg="del">
          <ac:chgData name="Franta, Erika R" userId="c7cabbfc-6e31-4e0b-9c60-c52774357d31" providerId="ADAL" clId="{0B6F7AEE-F22C-48A7-91F3-DA78D4F1A998}" dt="2023-10-09T15:37:35.290" v="162" actId="478"/>
          <ac:picMkLst>
            <pc:docMk/>
            <pc:sldMk cId="99835908" sldId="4678"/>
            <ac:picMk id="4" creationId="{05E96B13-0169-B86E-282B-8849ED01A74C}"/>
          </ac:picMkLst>
        </pc:picChg>
        <pc:picChg chg="add mod">
          <ac:chgData name="Franta, Erika R" userId="c7cabbfc-6e31-4e0b-9c60-c52774357d31" providerId="ADAL" clId="{0B6F7AEE-F22C-48A7-91F3-DA78D4F1A998}" dt="2023-10-09T15:38:04.630" v="168" actId="26606"/>
          <ac:picMkLst>
            <pc:docMk/>
            <pc:sldMk cId="99835908" sldId="4678"/>
            <ac:picMk id="5" creationId="{0ACD7626-6C3D-FC2F-3766-15905D4F0B88}"/>
          </ac:picMkLst>
        </pc:picChg>
      </pc:sldChg>
      <pc:sldChg chg="modSp del mod">
        <pc:chgData name="Franta, Erika R" userId="c7cabbfc-6e31-4e0b-9c60-c52774357d31" providerId="ADAL" clId="{0B6F7AEE-F22C-48A7-91F3-DA78D4F1A998}" dt="2023-10-09T15:41:16.097" v="261" actId="2696"/>
        <pc:sldMkLst>
          <pc:docMk/>
          <pc:sldMk cId="696057287" sldId="4679"/>
        </pc:sldMkLst>
        <pc:spChg chg="mod">
          <ac:chgData name="Franta, Erika R" userId="c7cabbfc-6e31-4e0b-9c60-c52774357d31" providerId="ADAL" clId="{0B6F7AEE-F22C-48A7-91F3-DA78D4F1A998}" dt="2023-10-09T15:39:25.689" v="216" actId="20577"/>
          <ac:spMkLst>
            <pc:docMk/>
            <pc:sldMk cId="696057287" sldId="4679"/>
            <ac:spMk id="2" creationId="{E4DE83DA-B973-BFC8-B269-E494C75E6AAE}"/>
          </ac:spMkLst>
        </pc:spChg>
      </pc:sldChg>
      <pc:sldChg chg="addSp delSp add del setBg delDesignElem">
        <pc:chgData name="Franta, Erika R" userId="c7cabbfc-6e31-4e0b-9c60-c52774357d31" providerId="ADAL" clId="{0B6F7AEE-F22C-48A7-91F3-DA78D4F1A998}" dt="2023-10-09T15:41:23.177" v="265"/>
        <pc:sldMkLst>
          <pc:docMk/>
          <pc:sldMk cId="2326580948" sldId="4679"/>
        </pc:sldMkLst>
        <pc:spChg chg="add del">
          <ac:chgData name="Franta, Erika R" userId="c7cabbfc-6e31-4e0b-9c60-c52774357d31" providerId="ADAL" clId="{0B6F7AEE-F22C-48A7-91F3-DA78D4F1A998}" dt="2023-10-09T15:41:23.177" v="265"/>
          <ac:spMkLst>
            <pc:docMk/>
            <pc:sldMk cId="2326580948" sldId="4679"/>
            <ac:spMk id="26" creationId="{71B2258F-86CA-4D4D-8270-BC05FCDEBFB3}"/>
          </ac:spMkLst>
        </pc:spChg>
      </pc:sldChg>
      <pc:sldChg chg="modSp add mod">
        <pc:chgData name="Franta, Erika R" userId="c7cabbfc-6e31-4e0b-9c60-c52774357d31" providerId="ADAL" clId="{0B6F7AEE-F22C-48A7-91F3-DA78D4F1A998}" dt="2023-10-09T15:45:26.559" v="344" actId="6549"/>
        <pc:sldMkLst>
          <pc:docMk/>
          <pc:sldMk cId="2592508079" sldId="4679"/>
        </pc:sldMkLst>
        <pc:spChg chg="mod">
          <ac:chgData name="Franta, Erika R" userId="c7cabbfc-6e31-4e0b-9c60-c52774357d31" providerId="ADAL" clId="{0B6F7AEE-F22C-48A7-91F3-DA78D4F1A998}" dt="2023-10-09T15:45:26.559" v="344" actId="6549"/>
          <ac:spMkLst>
            <pc:docMk/>
            <pc:sldMk cId="2592508079" sldId="4679"/>
            <ac:spMk id="2" creationId="{E4DE83DA-B973-BFC8-B269-E494C75E6AAE}"/>
          </ac:spMkLst>
        </pc:spChg>
      </pc:sldChg>
      <pc:sldChg chg="del">
        <pc:chgData name="Franta, Erika R" userId="c7cabbfc-6e31-4e0b-9c60-c52774357d31" providerId="ADAL" clId="{0B6F7AEE-F22C-48A7-91F3-DA78D4F1A998}" dt="2023-10-09T15:34:59.359" v="144" actId="47"/>
        <pc:sldMkLst>
          <pc:docMk/>
          <pc:sldMk cId="3702183930" sldId="4680"/>
        </pc:sldMkLst>
      </pc:sldChg>
      <pc:sldChg chg="del">
        <pc:chgData name="Franta, Erika R" userId="c7cabbfc-6e31-4e0b-9c60-c52774357d31" providerId="ADAL" clId="{0B6F7AEE-F22C-48A7-91F3-DA78D4F1A998}" dt="2023-10-09T15:34:59.359" v="144" actId="47"/>
        <pc:sldMkLst>
          <pc:docMk/>
          <pc:sldMk cId="2322715310" sldId="4682"/>
        </pc:sldMkLst>
      </pc:sldChg>
      <pc:sldChg chg="del">
        <pc:chgData name="Franta, Erika R" userId="c7cabbfc-6e31-4e0b-9c60-c52774357d31" providerId="ADAL" clId="{0B6F7AEE-F22C-48A7-91F3-DA78D4F1A998}" dt="2023-10-09T15:34:59.359" v="144" actId="47"/>
        <pc:sldMkLst>
          <pc:docMk/>
          <pc:sldMk cId="3118311334" sldId="4683"/>
        </pc:sldMkLst>
      </pc:sldChg>
      <pc:sldChg chg="del">
        <pc:chgData name="Franta, Erika R" userId="c7cabbfc-6e31-4e0b-9c60-c52774357d31" providerId="ADAL" clId="{0B6F7AEE-F22C-48A7-91F3-DA78D4F1A998}" dt="2023-10-09T15:34:59.359" v="144" actId="47"/>
        <pc:sldMkLst>
          <pc:docMk/>
          <pc:sldMk cId="2337265395" sldId="4684"/>
        </pc:sldMkLst>
      </pc:sldChg>
      <pc:sldChg chg="del">
        <pc:chgData name="Franta, Erika R" userId="c7cabbfc-6e31-4e0b-9c60-c52774357d31" providerId="ADAL" clId="{0B6F7AEE-F22C-48A7-91F3-DA78D4F1A998}" dt="2023-10-09T15:34:59.359" v="144" actId="47"/>
        <pc:sldMkLst>
          <pc:docMk/>
          <pc:sldMk cId="1214278986" sldId="4685"/>
        </pc:sldMkLst>
      </pc:sldChg>
      <pc:sldChg chg="del">
        <pc:chgData name="Franta, Erika R" userId="c7cabbfc-6e31-4e0b-9c60-c52774357d31" providerId="ADAL" clId="{0B6F7AEE-F22C-48A7-91F3-DA78D4F1A998}" dt="2023-10-09T15:34:59.359" v="144" actId="47"/>
        <pc:sldMkLst>
          <pc:docMk/>
          <pc:sldMk cId="2689970834" sldId="4686"/>
        </pc:sldMkLst>
      </pc:sldChg>
      <pc:sldChg chg="del">
        <pc:chgData name="Franta, Erika R" userId="c7cabbfc-6e31-4e0b-9c60-c52774357d31" providerId="ADAL" clId="{0B6F7AEE-F22C-48A7-91F3-DA78D4F1A998}" dt="2023-10-09T15:34:59.359" v="144" actId="47"/>
        <pc:sldMkLst>
          <pc:docMk/>
          <pc:sldMk cId="2835007391" sldId="4687"/>
        </pc:sldMkLst>
      </pc:sldChg>
      <pc:sldChg chg="del">
        <pc:chgData name="Franta, Erika R" userId="c7cabbfc-6e31-4e0b-9c60-c52774357d31" providerId="ADAL" clId="{0B6F7AEE-F22C-48A7-91F3-DA78D4F1A998}" dt="2023-10-09T15:34:59.359" v="144" actId="47"/>
        <pc:sldMkLst>
          <pc:docMk/>
          <pc:sldMk cId="2966065181" sldId="4688"/>
        </pc:sldMkLst>
      </pc:sldChg>
      <pc:sldChg chg="del">
        <pc:chgData name="Franta, Erika R" userId="c7cabbfc-6e31-4e0b-9c60-c52774357d31" providerId="ADAL" clId="{0B6F7AEE-F22C-48A7-91F3-DA78D4F1A998}" dt="2023-10-09T15:34:59.359" v="144" actId="47"/>
        <pc:sldMkLst>
          <pc:docMk/>
          <pc:sldMk cId="1902859752" sldId="4689"/>
        </pc:sldMkLst>
      </pc:sldChg>
      <pc:sldChg chg="del">
        <pc:chgData name="Franta, Erika R" userId="c7cabbfc-6e31-4e0b-9c60-c52774357d31" providerId="ADAL" clId="{0B6F7AEE-F22C-48A7-91F3-DA78D4F1A998}" dt="2023-10-09T15:34:59.359" v="144" actId="47"/>
        <pc:sldMkLst>
          <pc:docMk/>
          <pc:sldMk cId="2725046257" sldId="4690"/>
        </pc:sldMkLst>
      </pc:sldChg>
      <pc:sldChg chg="del">
        <pc:chgData name="Franta, Erika R" userId="c7cabbfc-6e31-4e0b-9c60-c52774357d31" providerId="ADAL" clId="{0B6F7AEE-F22C-48A7-91F3-DA78D4F1A998}" dt="2023-10-09T15:34:59.359" v="144" actId="47"/>
        <pc:sldMkLst>
          <pc:docMk/>
          <pc:sldMk cId="3388480586" sldId="4691"/>
        </pc:sldMkLst>
      </pc:sldChg>
      <pc:sldChg chg="del">
        <pc:chgData name="Franta, Erika R" userId="c7cabbfc-6e31-4e0b-9c60-c52774357d31" providerId="ADAL" clId="{0B6F7AEE-F22C-48A7-91F3-DA78D4F1A998}" dt="2023-10-09T15:25:51.524" v="3" actId="2696"/>
        <pc:sldMkLst>
          <pc:docMk/>
          <pc:sldMk cId="547054330" sldId="4694"/>
        </pc:sldMkLst>
      </pc:sldChg>
      <pc:sldChg chg="add">
        <pc:chgData name="Franta, Erika R" userId="c7cabbfc-6e31-4e0b-9c60-c52774357d31" providerId="ADAL" clId="{0B6F7AEE-F22C-48A7-91F3-DA78D4F1A998}" dt="2023-10-09T15:25:59.283" v="13"/>
        <pc:sldMkLst>
          <pc:docMk/>
          <pc:sldMk cId="2508748623" sldId="4694"/>
        </pc:sldMkLst>
      </pc:sldChg>
      <pc:sldChg chg="add del">
        <pc:chgData name="Franta, Erika R" userId="c7cabbfc-6e31-4e0b-9c60-c52774357d31" providerId="ADAL" clId="{0B6F7AEE-F22C-48A7-91F3-DA78D4F1A998}" dt="2023-10-09T15:25:59.185" v="12"/>
        <pc:sldMkLst>
          <pc:docMk/>
          <pc:sldMk cId="4106059969" sldId="4694"/>
        </pc:sldMkLst>
      </pc:sldChg>
      <pc:sldChg chg="add del">
        <pc:chgData name="Franta, Erika R" userId="c7cabbfc-6e31-4e0b-9c60-c52774357d31" providerId="ADAL" clId="{0B6F7AEE-F22C-48A7-91F3-DA78D4F1A998}" dt="2023-10-09T15:25:59.185" v="12"/>
        <pc:sldMkLst>
          <pc:docMk/>
          <pc:sldMk cId="239991100" sldId="4695"/>
        </pc:sldMkLst>
      </pc:sldChg>
      <pc:sldChg chg="del">
        <pc:chgData name="Franta, Erika R" userId="c7cabbfc-6e31-4e0b-9c60-c52774357d31" providerId="ADAL" clId="{0B6F7AEE-F22C-48A7-91F3-DA78D4F1A998}" dt="2023-10-09T15:25:51.524" v="3" actId="2696"/>
        <pc:sldMkLst>
          <pc:docMk/>
          <pc:sldMk cId="783976766" sldId="4695"/>
        </pc:sldMkLst>
      </pc:sldChg>
      <pc:sldChg chg="add">
        <pc:chgData name="Franta, Erika R" userId="c7cabbfc-6e31-4e0b-9c60-c52774357d31" providerId="ADAL" clId="{0B6F7AEE-F22C-48A7-91F3-DA78D4F1A998}" dt="2023-10-09T15:25:59.283" v="13"/>
        <pc:sldMkLst>
          <pc:docMk/>
          <pc:sldMk cId="2646277469" sldId="4695"/>
        </pc:sldMkLst>
      </pc:sldChg>
      <pc:sldChg chg="del">
        <pc:chgData name="Franta, Erika R" userId="c7cabbfc-6e31-4e0b-9c60-c52774357d31" providerId="ADAL" clId="{0B6F7AEE-F22C-48A7-91F3-DA78D4F1A998}" dt="2023-10-09T15:25:51.524" v="3" actId="2696"/>
        <pc:sldMkLst>
          <pc:docMk/>
          <pc:sldMk cId="826179505" sldId="4696"/>
        </pc:sldMkLst>
      </pc:sldChg>
      <pc:sldChg chg="add del">
        <pc:chgData name="Franta, Erika R" userId="c7cabbfc-6e31-4e0b-9c60-c52774357d31" providerId="ADAL" clId="{0B6F7AEE-F22C-48A7-91F3-DA78D4F1A998}" dt="2023-10-09T15:25:59.185" v="12"/>
        <pc:sldMkLst>
          <pc:docMk/>
          <pc:sldMk cId="2056735864" sldId="4696"/>
        </pc:sldMkLst>
      </pc:sldChg>
      <pc:sldChg chg="add">
        <pc:chgData name="Franta, Erika R" userId="c7cabbfc-6e31-4e0b-9c60-c52774357d31" providerId="ADAL" clId="{0B6F7AEE-F22C-48A7-91F3-DA78D4F1A998}" dt="2023-10-09T15:25:59.283" v="13"/>
        <pc:sldMkLst>
          <pc:docMk/>
          <pc:sldMk cId="2103700086" sldId="4696"/>
        </pc:sldMkLst>
      </pc:sldChg>
      <pc:sldChg chg="add">
        <pc:chgData name="Franta, Erika R" userId="c7cabbfc-6e31-4e0b-9c60-c52774357d31" providerId="ADAL" clId="{0B6F7AEE-F22C-48A7-91F3-DA78D4F1A998}" dt="2023-10-09T15:25:59.283" v="13"/>
        <pc:sldMkLst>
          <pc:docMk/>
          <pc:sldMk cId="1899991750" sldId="4699"/>
        </pc:sldMkLst>
      </pc:sldChg>
      <pc:sldChg chg="add del">
        <pc:chgData name="Franta, Erika R" userId="c7cabbfc-6e31-4e0b-9c60-c52774357d31" providerId="ADAL" clId="{0B6F7AEE-F22C-48A7-91F3-DA78D4F1A998}" dt="2023-10-09T15:25:59.185" v="12"/>
        <pc:sldMkLst>
          <pc:docMk/>
          <pc:sldMk cId="3537296835" sldId="4699"/>
        </pc:sldMkLst>
      </pc:sldChg>
      <pc:sldChg chg="del">
        <pc:chgData name="Franta, Erika R" userId="c7cabbfc-6e31-4e0b-9c60-c52774357d31" providerId="ADAL" clId="{0B6F7AEE-F22C-48A7-91F3-DA78D4F1A998}" dt="2023-10-09T15:25:51.524" v="3" actId="2696"/>
        <pc:sldMkLst>
          <pc:docMk/>
          <pc:sldMk cId="4105630586" sldId="4699"/>
        </pc:sldMkLst>
      </pc:sldChg>
      <pc:sldChg chg="add">
        <pc:chgData name="Franta, Erika R" userId="c7cabbfc-6e31-4e0b-9c60-c52774357d31" providerId="ADAL" clId="{0B6F7AEE-F22C-48A7-91F3-DA78D4F1A998}" dt="2023-10-09T15:25:59.283" v="13"/>
        <pc:sldMkLst>
          <pc:docMk/>
          <pc:sldMk cId="573922329" sldId="4701"/>
        </pc:sldMkLst>
      </pc:sldChg>
      <pc:sldChg chg="del">
        <pc:chgData name="Franta, Erika R" userId="c7cabbfc-6e31-4e0b-9c60-c52774357d31" providerId="ADAL" clId="{0B6F7AEE-F22C-48A7-91F3-DA78D4F1A998}" dt="2023-10-09T15:25:51.524" v="3" actId="2696"/>
        <pc:sldMkLst>
          <pc:docMk/>
          <pc:sldMk cId="652823755" sldId="4701"/>
        </pc:sldMkLst>
      </pc:sldChg>
      <pc:sldChg chg="add del">
        <pc:chgData name="Franta, Erika R" userId="c7cabbfc-6e31-4e0b-9c60-c52774357d31" providerId="ADAL" clId="{0B6F7AEE-F22C-48A7-91F3-DA78D4F1A998}" dt="2023-10-09T15:25:59.185" v="12"/>
        <pc:sldMkLst>
          <pc:docMk/>
          <pc:sldMk cId="2970491226" sldId="4701"/>
        </pc:sldMkLst>
      </pc:sldChg>
      <pc:sldChg chg="del">
        <pc:chgData name="Franta, Erika R" userId="c7cabbfc-6e31-4e0b-9c60-c52774357d31" providerId="ADAL" clId="{0B6F7AEE-F22C-48A7-91F3-DA78D4F1A998}" dt="2023-10-09T15:25:51.524" v="3" actId="2696"/>
        <pc:sldMkLst>
          <pc:docMk/>
          <pc:sldMk cId="1817209024" sldId="4703"/>
        </pc:sldMkLst>
      </pc:sldChg>
      <pc:sldChg chg="add">
        <pc:chgData name="Franta, Erika R" userId="c7cabbfc-6e31-4e0b-9c60-c52774357d31" providerId="ADAL" clId="{0B6F7AEE-F22C-48A7-91F3-DA78D4F1A998}" dt="2023-10-09T15:25:59.283" v="13"/>
        <pc:sldMkLst>
          <pc:docMk/>
          <pc:sldMk cId="2834255429" sldId="4703"/>
        </pc:sldMkLst>
      </pc:sldChg>
      <pc:sldChg chg="add del">
        <pc:chgData name="Franta, Erika R" userId="c7cabbfc-6e31-4e0b-9c60-c52774357d31" providerId="ADAL" clId="{0B6F7AEE-F22C-48A7-91F3-DA78D4F1A998}" dt="2023-10-09T15:25:59.185" v="12"/>
        <pc:sldMkLst>
          <pc:docMk/>
          <pc:sldMk cId="3980644978" sldId="4703"/>
        </pc:sldMkLst>
      </pc:sldChg>
      <pc:sldChg chg="add">
        <pc:chgData name="Franta, Erika R" userId="c7cabbfc-6e31-4e0b-9c60-c52774357d31" providerId="ADAL" clId="{0B6F7AEE-F22C-48A7-91F3-DA78D4F1A998}" dt="2023-10-09T15:25:59.283" v="13"/>
        <pc:sldMkLst>
          <pc:docMk/>
          <pc:sldMk cId="1272155995" sldId="4704"/>
        </pc:sldMkLst>
      </pc:sldChg>
      <pc:sldChg chg="del">
        <pc:chgData name="Franta, Erika R" userId="c7cabbfc-6e31-4e0b-9c60-c52774357d31" providerId="ADAL" clId="{0B6F7AEE-F22C-48A7-91F3-DA78D4F1A998}" dt="2023-10-09T15:25:51.524" v="3" actId="2696"/>
        <pc:sldMkLst>
          <pc:docMk/>
          <pc:sldMk cId="2497753102" sldId="4704"/>
        </pc:sldMkLst>
      </pc:sldChg>
      <pc:sldChg chg="add del">
        <pc:chgData name="Franta, Erika R" userId="c7cabbfc-6e31-4e0b-9c60-c52774357d31" providerId="ADAL" clId="{0B6F7AEE-F22C-48A7-91F3-DA78D4F1A998}" dt="2023-10-09T15:25:59.185" v="12"/>
        <pc:sldMkLst>
          <pc:docMk/>
          <pc:sldMk cId="3817326733" sldId="4704"/>
        </pc:sldMkLst>
      </pc:sldChg>
      <pc:sldChg chg="del">
        <pc:chgData name="Franta, Erika R" userId="c7cabbfc-6e31-4e0b-9c60-c52774357d31" providerId="ADAL" clId="{0B6F7AEE-F22C-48A7-91F3-DA78D4F1A998}" dt="2023-10-09T15:25:51.524" v="3" actId="2696"/>
        <pc:sldMkLst>
          <pc:docMk/>
          <pc:sldMk cId="688508784" sldId="4705"/>
        </pc:sldMkLst>
      </pc:sldChg>
      <pc:sldChg chg="add">
        <pc:chgData name="Franta, Erika R" userId="c7cabbfc-6e31-4e0b-9c60-c52774357d31" providerId="ADAL" clId="{0B6F7AEE-F22C-48A7-91F3-DA78D4F1A998}" dt="2023-10-09T15:25:59.283" v="13"/>
        <pc:sldMkLst>
          <pc:docMk/>
          <pc:sldMk cId="817164018" sldId="4705"/>
        </pc:sldMkLst>
      </pc:sldChg>
      <pc:sldChg chg="add del">
        <pc:chgData name="Franta, Erika R" userId="c7cabbfc-6e31-4e0b-9c60-c52774357d31" providerId="ADAL" clId="{0B6F7AEE-F22C-48A7-91F3-DA78D4F1A998}" dt="2023-10-09T15:25:59.185" v="12"/>
        <pc:sldMkLst>
          <pc:docMk/>
          <pc:sldMk cId="1295371830" sldId="4705"/>
        </pc:sldMkLst>
      </pc:sldChg>
      <pc:sldChg chg="add del">
        <pc:chgData name="Franta, Erika R" userId="c7cabbfc-6e31-4e0b-9c60-c52774357d31" providerId="ADAL" clId="{0B6F7AEE-F22C-48A7-91F3-DA78D4F1A998}" dt="2023-10-09T15:25:59.185" v="12"/>
        <pc:sldMkLst>
          <pc:docMk/>
          <pc:sldMk cId="2649453084" sldId="4706"/>
        </pc:sldMkLst>
      </pc:sldChg>
      <pc:sldChg chg="del">
        <pc:chgData name="Franta, Erika R" userId="c7cabbfc-6e31-4e0b-9c60-c52774357d31" providerId="ADAL" clId="{0B6F7AEE-F22C-48A7-91F3-DA78D4F1A998}" dt="2023-10-09T15:25:51.524" v="3" actId="2696"/>
        <pc:sldMkLst>
          <pc:docMk/>
          <pc:sldMk cId="2813503944" sldId="4706"/>
        </pc:sldMkLst>
      </pc:sldChg>
      <pc:sldChg chg="addSp modSp add mod setBg modClrScheme setClrOvrMap chgLayout">
        <pc:chgData name="Franta, Erika R" userId="c7cabbfc-6e31-4e0b-9c60-c52774357d31" providerId="ADAL" clId="{0B6F7AEE-F22C-48A7-91F3-DA78D4F1A998}" dt="2023-10-09T15:32:49.523" v="135" actId="1076"/>
        <pc:sldMkLst>
          <pc:docMk/>
          <pc:sldMk cId="4143900419" sldId="4706"/>
        </pc:sldMkLst>
        <pc:spChg chg="mod ord">
          <ac:chgData name="Franta, Erika R" userId="c7cabbfc-6e31-4e0b-9c60-c52774357d31" providerId="ADAL" clId="{0B6F7AEE-F22C-48A7-91F3-DA78D4F1A998}" dt="2023-10-09T15:32:12.992" v="130" actId="26606"/>
          <ac:spMkLst>
            <pc:docMk/>
            <pc:sldMk cId="4143900419" sldId="4706"/>
            <ac:spMk id="2" creationId="{A6741BE9-A748-3DB4-960A-FB950271BE1E}"/>
          </ac:spMkLst>
        </pc:spChg>
        <pc:spChg chg="add">
          <ac:chgData name="Franta, Erika R" userId="c7cabbfc-6e31-4e0b-9c60-c52774357d31" providerId="ADAL" clId="{0B6F7AEE-F22C-48A7-91F3-DA78D4F1A998}" dt="2023-10-09T15:32:12.992" v="130" actId="26606"/>
          <ac:spMkLst>
            <pc:docMk/>
            <pc:sldMk cId="4143900419" sldId="4706"/>
            <ac:spMk id="9" creationId="{9228552E-C8B1-4A80-8448-0787CE0FC704}"/>
          </ac:spMkLst>
        </pc:spChg>
        <pc:picChg chg="mod ord">
          <ac:chgData name="Franta, Erika R" userId="c7cabbfc-6e31-4e0b-9c60-c52774357d31" providerId="ADAL" clId="{0B6F7AEE-F22C-48A7-91F3-DA78D4F1A998}" dt="2023-10-09T15:32:49.523" v="135" actId="1076"/>
          <ac:picMkLst>
            <pc:docMk/>
            <pc:sldMk cId="4143900419" sldId="4706"/>
            <ac:picMk id="4" creationId="{A677334B-4DE3-6018-9388-DCE59D2E26EE}"/>
          </ac:picMkLst>
        </pc:picChg>
      </pc:sldChg>
      <pc:sldChg chg="del">
        <pc:chgData name="Franta, Erika R" userId="c7cabbfc-6e31-4e0b-9c60-c52774357d31" providerId="ADAL" clId="{0B6F7AEE-F22C-48A7-91F3-DA78D4F1A998}" dt="2023-10-09T15:34:59.359" v="144" actId="47"/>
        <pc:sldMkLst>
          <pc:docMk/>
          <pc:sldMk cId="2916610427" sldId="4708"/>
        </pc:sldMkLst>
      </pc:sldChg>
      <pc:sldChg chg="modSp del mod">
        <pc:chgData name="Franta, Erika R" userId="c7cabbfc-6e31-4e0b-9c60-c52774357d31" providerId="ADAL" clId="{0B6F7AEE-F22C-48A7-91F3-DA78D4F1A998}" dt="2023-10-09T15:41:16.097" v="261" actId="2696"/>
        <pc:sldMkLst>
          <pc:docMk/>
          <pc:sldMk cId="1435686258" sldId="4714"/>
        </pc:sldMkLst>
        <pc:spChg chg="mod">
          <ac:chgData name="Franta, Erika R" userId="c7cabbfc-6e31-4e0b-9c60-c52774357d31" providerId="ADAL" clId="{0B6F7AEE-F22C-48A7-91F3-DA78D4F1A998}" dt="2023-10-09T15:40:53.072" v="260" actId="20577"/>
          <ac:spMkLst>
            <pc:docMk/>
            <pc:sldMk cId="1435686258" sldId="4714"/>
            <ac:spMk id="3" creationId="{6FB6110F-A37F-4AFF-84B5-EE7E17493EB9}"/>
          </ac:spMkLst>
        </pc:spChg>
        <pc:spChg chg="mod">
          <ac:chgData name="Franta, Erika R" userId="c7cabbfc-6e31-4e0b-9c60-c52774357d31" providerId="ADAL" clId="{0B6F7AEE-F22C-48A7-91F3-DA78D4F1A998}" dt="2023-10-09T15:40:49.499" v="259"/>
          <ac:spMkLst>
            <pc:docMk/>
            <pc:sldMk cId="1435686258" sldId="4714"/>
            <ac:spMk id="5" creationId="{3FC0CAF3-5A3F-1842-9BC9-115FF9E0C58A}"/>
          </ac:spMkLst>
        </pc:spChg>
      </pc:sldChg>
      <pc:sldChg chg="add del">
        <pc:chgData name="Franta, Erika R" userId="c7cabbfc-6e31-4e0b-9c60-c52774357d31" providerId="ADAL" clId="{0B6F7AEE-F22C-48A7-91F3-DA78D4F1A998}" dt="2023-10-09T15:41:23.177" v="265"/>
        <pc:sldMkLst>
          <pc:docMk/>
          <pc:sldMk cId="2192338616" sldId="4714"/>
        </pc:sldMkLst>
      </pc:sldChg>
      <pc:sldChg chg="add">
        <pc:chgData name="Franta, Erika R" userId="c7cabbfc-6e31-4e0b-9c60-c52774357d31" providerId="ADAL" clId="{0B6F7AEE-F22C-48A7-91F3-DA78D4F1A998}" dt="2023-10-09T15:41:23.218" v="266"/>
        <pc:sldMkLst>
          <pc:docMk/>
          <pc:sldMk cId="4043727512" sldId="4714"/>
        </pc:sldMkLst>
      </pc:sldChg>
      <pc:sldChg chg="modSp add mod addCm">
        <pc:chgData name="Franta, Erika R" userId="c7cabbfc-6e31-4e0b-9c60-c52774357d31" providerId="ADAL" clId="{0B6F7AEE-F22C-48A7-91F3-DA78D4F1A998}" dt="2023-10-09T15:43:57.645" v="323"/>
        <pc:sldMkLst>
          <pc:docMk/>
          <pc:sldMk cId="1314911746" sldId="4715"/>
        </pc:sldMkLst>
        <pc:spChg chg="mod">
          <ac:chgData name="Franta, Erika R" userId="c7cabbfc-6e31-4e0b-9c60-c52774357d31" providerId="ADAL" clId="{0B6F7AEE-F22C-48A7-91F3-DA78D4F1A998}" dt="2023-10-09T15:43:33.570" v="322" actId="2711"/>
          <ac:spMkLst>
            <pc:docMk/>
            <pc:sldMk cId="1314911746" sldId="4715"/>
            <ac:spMk id="2" creationId="{B1047F7B-8FAD-4D2C-9667-407C39F7EF24}"/>
          </ac:spMkLst>
        </pc:spChg>
        <pc:spChg chg="mod">
          <ac:chgData name="Franta, Erika R" userId="c7cabbfc-6e31-4e0b-9c60-c52774357d31" providerId="ADAL" clId="{0B6F7AEE-F22C-48A7-91F3-DA78D4F1A998}" dt="2023-10-09T15:43:26.635" v="321" actId="2711"/>
          <ac:spMkLst>
            <pc:docMk/>
            <pc:sldMk cId="1314911746" sldId="4715"/>
            <ac:spMk id="3" creationId="{6FB6110F-A37F-4AFF-84B5-EE7E17493EB9}"/>
          </ac:spMkLst>
        </pc:spChg>
        <pc:extLst>
          <p:ext xmlns:p="http://schemas.openxmlformats.org/presentationml/2006/main" uri="{D6D511B9-2390-475A-947B-AFAB55BFBCF1}">
            <pc226:cmChg xmlns:pc226="http://schemas.microsoft.com/office/powerpoint/2022/06/main/command" chg="add">
              <pc226:chgData name="Franta, Erika R" userId="c7cabbfc-6e31-4e0b-9c60-c52774357d31" providerId="ADAL" clId="{0B6F7AEE-F22C-48A7-91F3-DA78D4F1A998}" dt="2023-10-09T15:43:57.645" v="323"/>
              <pc2:cmMkLst xmlns:pc2="http://schemas.microsoft.com/office/powerpoint/2019/9/main/command">
                <pc:docMk/>
                <pc:sldMk cId="1314911746" sldId="4715"/>
                <pc2:cmMk id="{C7866377-2C5A-4092-8798-B157D1E73BB1}"/>
              </pc2:cmMkLst>
            </pc226:cmChg>
          </p:ext>
        </pc:extLst>
      </pc:sldChg>
      <pc:sldChg chg="add del">
        <pc:chgData name="Franta, Erika R" userId="c7cabbfc-6e31-4e0b-9c60-c52774357d31" providerId="ADAL" clId="{0B6F7AEE-F22C-48A7-91F3-DA78D4F1A998}" dt="2023-10-09T15:41:23.177" v="265"/>
        <pc:sldMkLst>
          <pc:docMk/>
          <pc:sldMk cId="2529667708" sldId="4715"/>
        </pc:sldMkLst>
      </pc:sldChg>
      <pc:sldChg chg="del">
        <pc:chgData name="Franta, Erika R" userId="c7cabbfc-6e31-4e0b-9c60-c52774357d31" providerId="ADAL" clId="{0B6F7AEE-F22C-48A7-91F3-DA78D4F1A998}" dt="2023-10-09T15:41:16.097" v="261" actId="2696"/>
        <pc:sldMkLst>
          <pc:docMk/>
          <pc:sldMk cId="2695341473" sldId="4715"/>
        </pc:sldMkLst>
      </pc:sldChg>
      <pc:sldChg chg="add del">
        <pc:chgData name="Franta, Erika R" userId="c7cabbfc-6e31-4e0b-9c60-c52774357d31" providerId="ADAL" clId="{0B6F7AEE-F22C-48A7-91F3-DA78D4F1A998}" dt="2023-10-09T15:43:18.608" v="319" actId="2696"/>
        <pc:sldMkLst>
          <pc:docMk/>
          <pc:sldMk cId="3182647883" sldId="4715"/>
        </pc:sldMkLst>
      </pc:sldChg>
      <pc:sldChg chg="del">
        <pc:chgData name="Franta, Erika R" userId="c7cabbfc-6e31-4e0b-9c60-c52774357d31" providerId="ADAL" clId="{0B6F7AEE-F22C-48A7-91F3-DA78D4F1A998}" dt="2023-10-09T15:38:59.545" v="171" actId="47"/>
        <pc:sldMkLst>
          <pc:docMk/>
          <pc:sldMk cId="4238677528" sldId="4717"/>
        </pc:sldMkLst>
      </pc:sldChg>
      <pc:sldChg chg="del">
        <pc:chgData name="Franta, Erika R" userId="c7cabbfc-6e31-4e0b-9c60-c52774357d31" providerId="ADAL" clId="{0B6F7AEE-F22C-48A7-91F3-DA78D4F1A998}" dt="2023-10-09T15:34:59.359" v="144" actId="47"/>
        <pc:sldMkLst>
          <pc:docMk/>
          <pc:sldMk cId="1829055026" sldId="4719"/>
        </pc:sldMkLst>
      </pc:sldChg>
      <pc:sldChg chg="del">
        <pc:chgData name="Franta, Erika R" userId="c7cabbfc-6e31-4e0b-9c60-c52774357d31" providerId="ADAL" clId="{0B6F7AEE-F22C-48A7-91F3-DA78D4F1A998}" dt="2023-10-09T15:34:59.359" v="144" actId="47"/>
        <pc:sldMkLst>
          <pc:docMk/>
          <pc:sldMk cId="3604469663" sldId="4720"/>
        </pc:sldMkLst>
      </pc:sldChg>
      <pc:sldChg chg="del">
        <pc:chgData name="Franta, Erika R" userId="c7cabbfc-6e31-4e0b-9c60-c52774357d31" providerId="ADAL" clId="{0B6F7AEE-F22C-48A7-91F3-DA78D4F1A998}" dt="2023-10-09T15:27:27.476" v="35" actId="2696"/>
        <pc:sldMkLst>
          <pc:docMk/>
          <pc:sldMk cId="2314036233" sldId="4721"/>
        </pc:sldMkLst>
      </pc:sldChg>
      <pc:sldChg chg="addSp delSp add del setBg delDesignElem">
        <pc:chgData name="Franta, Erika R" userId="c7cabbfc-6e31-4e0b-9c60-c52774357d31" providerId="ADAL" clId="{0B6F7AEE-F22C-48A7-91F3-DA78D4F1A998}" dt="2023-10-09T15:27:41.489" v="38"/>
        <pc:sldMkLst>
          <pc:docMk/>
          <pc:sldMk cId="2986364523" sldId="4721"/>
        </pc:sldMkLst>
        <pc:spChg chg="add del">
          <ac:chgData name="Franta, Erika R" userId="c7cabbfc-6e31-4e0b-9c60-c52774357d31" providerId="ADAL" clId="{0B6F7AEE-F22C-48A7-91F3-DA78D4F1A998}" dt="2023-10-09T15:27:41.489" v="38"/>
          <ac:spMkLst>
            <pc:docMk/>
            <pc:sldMk cId="2986364523" sldId="4721"/>
            <ac:spMk id="24" creationId="{71B2258F-86CA-4D4D-8270-BC05FCDEBFB3}"/>
          </ac:spMkLst>
        </pc:spChg>
      </pc:sldChg>
      <pc:sldChg chg="modSp add mod">
        <pc:chgData name="Franta, Erika R" userId="c7cabbfc-6e31-4e0b-9c60-c52774357d31" providerId="ADAL" clId="{0B6F7AEE-F22C-48A7-91F3-DA78D4F1A998}" dt="2023-10-09T15:28:05.857" v="49" actId="20577"/>
        <pc:sldMkLst>
          <pc:docMk/>
          <pc:sldMk cId="3407386264" sldId="4721"/>
        </pc:sldMkLst>
        <pc:spChg chg="mod">
          <ac:chgData name="Franta, Erika R" userId="c7cabbfc-6e31-4e0b-9c60-c52774357d31" providerId="ADAL" clId="{0B6F7AEE-F22C-48A7-91F3-DA78D4F1A998}" dt="2023-10-09T15:28:05.857" v="49" actId="20577"/>
          <ac:spMkLst>
            <pc:docMk/>
            <pc:sldMk cId="3407386264" sldId="4721"/>
            <ac:spMk id="2" creationId="{E5B3DE7C-CA13-0BDF-F550-773DF82BCF89}"/>
          </ac:spMkLst>
        </pc:spChg>
      </pc:sldChg>
      <pc:sldChg chg="add">
        <pc:chgData name="Franta, Erika R" userId="c7cabbfc-6e31-4e0b-9c60-c52774357d31" providerId="ADAL" clId="{0B6F7AEE-F22C-48A7-91F3-DA78D4F1A998}" dt="2023-10-09T15:25:28.598" v="2"/>
        <pc:sldMkLst>
          <pc:docMk/>
          <pc:sldMk cId="2476004194" sldId="4722"/>
        </pc:sldMkLst>
      </pc:sldChg>
      <pc:sldChg chg="addSp delSp modSp add del setBg delDesignElem">
        <pc:chgData name="Franta, Erika R" userId="c7cabbfc-6e31-4e0b-9c60-c52774357d31" providerId="ADAL" clId="{0B6F7AEE-F22C-48A7-91F3-DA78D4F1A998}" dt="2023-10-09T15:29:55.306" v="124" actId="20577"/>
        <pc:sldMkLst>
          <pc:docMk/>
          <pc:sldMk cId="1444644693" sldId="4723"/>
        </pc:sldMkLst>
        <pc:spChg chg="mod">
          <ac:chgData name="Franta, Erika R" userId="c7cabbfc-6e31-4e0b-9c60-c52774357d31" providerId="ADAL" clId="{0B6F7AEE-F22C-48A7-91F3-DA78D4F1A998}" dt="2023-10-09T15:29:55.306" v="124" actId="20577"/>
          <ac:spMkLst>
            <pc:docMk/>
            <pc:sldMk cId="1444644693" sldId="4723"/>
            <ac:spMk id="3" creationId="{1F13B395-F80F-DEC2-4BF8-7A6A07E25E73}"/>
          </ac:spMkLst>
        </pc:spChg>
        <pc:spChg chg="add del">
          <ac:chgData name="Franta, Erika R" userId="c7cabbfc-6e31-4e0b-9c60-c52774357d31" providerId="ADAL" clId="{0B6F7AEE-F22C-48A7-91F3-DA78D4F1A998}" dt="2023-10-09T15:29:03.115" v="86"/>
          <ac:spMkLst>
            <pc:docMk/>
            <pc:sldMk cId="1444644693" sldId="4723"/>
            <ac:spMk id="10" creationId="{71B2258F-86CA-4D4D-8270-BC05FCDEBFB3}"/>
          </ac:spMkLst>
        </pc:spChg>
      </pc:sldChg>
      <pc:sldChg chg="add">
        <pc:chgData name="Franta, Erika R" userId="c7cabbfc-6e31-4e0b-9c60-c52774357d31" providerId="ADAL" clId="{0B6F7AEE-F22C-48A7-91F3-DA78D4F1A998}" dt="2023-10-09T15:33:42.984" v="139"/>
        <pc:sldMkLst>
          <pc:docMk/>
          <pc:sldMk cId="1477914267" sldId="4724"/>
        </pc:sldMkLst>
      </pc:sldChg>
      <pc:sldChg chg="addSp delSp add del setBg delDesignElem">
        <pc:chgData name="Franta, Erika R" userId="c7cabbfc-6e31-4e0b-9c60-c52774357d31" providerId="ADAL" clId="{0B6F7AEE-F22C-48A7-91F3-DA78D4F1A998}" dt="2023-10-09T15:33:42.952" v="138"/>
        <pc:sldMkLst>
          <pc:docMk/>
          <pc:sldMk cId="4274925656" sldId="4724"/>
        </pc:sldMkLst>
        <pc:spChg chg="add del">
          <ac:chgData name="Franta, Erika R" userId="c7cabbfc-6e31-4e0b-9c60-c52774357d31" providerId="ADAL" clId="{0B6F7AEE-F22C-48A7-91F3-DA78D4F1A998}" dt="2023-10-09T15:33:42.952" v="138"/>
          <ac:spMkLst>
            <pc:docMk/>
            <pc:sldMk cId="4274925656" sldId="4724"/>
            <ac:spMk id="15" creationId="{71B2258F-86CA-4D4D-8270-BC05FCDEBFB3}"/>
          </ac:spMkLst>
        </pc:spChg>
      </pc:sldChg>
      <pc:sldChg chg="add">
        <pc:chgData name="Franta, Erika R" userId="c7cabbfc-6e31-4e0b-9c60-c52774357d31" providerId="ADAL" clId="{0B6F7AEE-F22C-48A7-91F3-DA78D4F1A998}" dt="2023-10-09T15:33:42.984" v="139"/>
        <pc:sldMkLst>
          <pc:docMk/>
          <pc:sldMk cId="1099449017" sldId="4725"/>
        </pc:sldMkLst>
      </pc:sldChg>
      <pc:sldChg chg="add del">
        <pc:chgData name="Franta, Erika R" userId="c7cabbfc-6e31-4e0b-9c60-c52774357d31" providerId="ADAL" clId="{0B6F7AEE-F22C-48A7-91F3-DA78D4F1A998}" dt="2023-10-09T15:33:42.952" v="138"/>
        <pc:sldMkLst>
          <pc:docMk/>
          <pc:sldMk cId="1417882011" sldId="4725"/>
        </pc:sldMkLst>
      </pc:sldChg>
      <pc:sldChg chg="add">
        <pc:chgData name="Franta, Erika R" userId="c7cabbfc-6e31-4e0b-9c60-c52774357d31" providerId="ADAL" clId="{0B6F7AEE-F22C-48A7-91F3-DA78D4F1A998}" dt="2023-10-09T15:33:42.984" v="139"/>
        <pc:sldMkLst>
          <pc:docMk/>
          <pc:sldMk cId="707040617" sldId="4726"/>
        </pc:sldMkLst>
      </pc:sldChg>
      <pc:sldChg chg="add del">
        <pc:chgData name="Franta, Erika R" userId="c7cabbfc-6e31-4e0b-9c60-c52774357d31" providerId="ADAL" clId="{0B6F7AEE-F22C-48A7-91F3-DA78D4F1A998}" dt="2023-10-09T15:33:42.952" v="138"/>
        <pc:sldMkLst>
          <pc:docMk/>
          <pc:sldMk cId="2726069369" sldId="4726"/>
        </pc:sldMkLst>
      </pc:sldChg>
      <pc:sldChg chg="add">
        <pc:chgData name="Franta, Erika R" userId="c7cabbfc-6e31-4e0b-9c60-c52774357d31" providerId="ADAL" clId="{0B6F7AEE-F22C-48A7-91F3-DA78D4F1A998}" dt="2023-10-09T15:33:42.984" v="139"/>
        <pc:sldMkLst>
          <pc:docMk/>
          <pc:sldMk cId="3018198065" sldId="4727"/>
        </pc:sldMkLst>
      </pc:sldChg>
      <pc:sldChg chg="add del">
        <pc:chgData name="Franta, Erika R" userId="c7cabbfc-6e31-4e0b-9c60-c52774357d31" providerId="ADAL" clId="{0B6F7AEE-F22C-48A7-91F3-DA78D4F1A998}" dt="2023-10-09T15:33:42.952" v="138"/>
        <pc:sldMkLst>
          <pc:docMk/>
          <pc:sldMk cId="3652641653" sldId="4727"/>
        </pc:sldMkLst>
      </pc:sldChg>
      <pc:sldChg chg="modSp add mod addCm">
        <pc:chgData name="Franta, Erika R" userId="c7cabbfc-6e31-4e0b-9c60-c52774357d31" providerId="ADAL" clId="{0B6F7AEE-F22C-48A7-91F3-DA78D4F1A998}" dt="2023-10-09T15:42:05.955" v="272"/>
        <pc:sldMkLst>
          <pc:docMk/>
          <pc:sldMk cId="3110916546" sldId="4728"/>
        </pc:sldMkLst>
        <pc:graphicFrameChg chg="modGraphic">
          <ac:chgData name="Franta, Erika R" userId="c7cabbfc-6e31-4e0b-9c60-c52774357d31" providerId="ADAL" clId="{0B6F7AEE-F22C-48A7-91F3-DA78D4F1A998}" dt="2023-10-09T15:41:48.140" v="271" actId="6549"/>
          <ac:graphicFrameMkLst>
            <pc:docMk/>
            <pc:sldMk cId="3110916546" sldId="4728"/>
            <ac:graphicFrameMk id="2" creationId="{D6028B71-659B-3617-84DE-EDE02A84981E}"/>
          </ac:graphicFrameMkLst>
        </pc:graphicFrameChg>
        <pc:extLst>
          <p:ext xmlns:p="http://schemas.openxmlformats.org/presentationml/2006/main" uri="{D6D511B9-2390-475A-947B-AFAB55BFBCF1}">
            <pc226:cmChg xmlns:pc226="http://schemas.microsoft.com/office/powerpoint/2022/06/main/command" chg="add">
              <pc226:chgData name="Franta, Erika R" userId="c7cabbfc-6e31-4e0b-9c60-c52774357d31" providerId="ADAL" clId="{0B6F7AEE-F22C-48A7-91F3-DA78D4F1A998}" dt="2023-10-09T15:42:05.955" v="272"/>
              <pc2:cmMkLst xmlns:pc2="http://schemas.microsoft.com/office/powerpoint/2019/9/main/command">
                <pc:docMk/>
                <pc:sldMk cId="3110916546" sldId="4728"/>
                <pc2:cmMk id="{2CD77D49-CD17-4E5E-80AF-1E5A26F95474}"/>
              </pc2:cmMkLst>
            </pc226:cmChg>
          </p:ext>
        </pc:extLst>
      </pc:sldChg>
      <pc:sldChg chg="add del">
        <pc:chgData name="Franta, Erika R" userId="c7cabbfc-6e31-4e0b-9c60-c52774357d31" providerId="ADAL" clId="{0B6F7AEE-F22C-48A7-91F3-DA78D4F1A998}" dt="2023-10-09T15:33:42.952" v="138"/>
        <pc:sldMkLst>
          <pc:docMk/>
          <pc:sldMk cId="3145037376" sldId="4728"/>
        </pc:sldMkLst>
      </pc:sldChg>
      <pc:sldChg chg="addSp delSp add del setBg delDesignElem">
        <pc:chgData name="Franta, Erika R" userId="c7cabbfc-6e31-4e0b-9c60-c52774357d31" providerId="ADAL" clId="{0B6F7AEE-F22C-48A7-91F3-DA78D4F1A998}" dt="2023-10-09T15:39:35.367" v="219"/>
        <pc:sldMkLst>
          <pc:docMk/>
          <pc:sldMk cId="624790383" sldId="4729"/>
        </pc:sldMkLst>
        <pc:spChg chg="add del">
          <ac:chgData name="Franta, Erika R" userId="c7cabbfc-6e31-4e0b-9c60-c52774357d31" providerId="ADAL" clId="{0B6F7AEE-F22C-48A7-91F3-DA78D4F1A998}" dt="2023-10-09T15:39:35.367" v="219"/>
          <ac:spMkLst>
            <pc:docMk/>
            <pc:sldMk cId="624790383" sldId="4729"/>
            <ac:spMk id="26" creationId="{71B2258F-86CA-4D4D-8270-BC05FCDEBFB3}"/>
          </ac:spMkLst>
        </pc:spChg>
      </pc:sldChg>
      <pc:sldChg chg="add">
        <pc:chgData name="Franta, Erika R" userId="c7cabbfc-6e31-4e0b-9c60-c52774357d31" providerId="ADAL" clId="{0B6F7AEE-F22C-48A7-91F3-DA78D4F1A998}" dt="2023-10-09T15:41:23.218" v="266"/>
        <pc:sldMkLst>
          <pc:docMk/>
          <pc:sldMk cId="948771555" sldId="4729"/>
        </pc:sldMkLst>
      </pc:sldChg>
      <pc:sldChg chg="modSp add del mod">
        <pc:chgData name="Franta, Erika R" userId="c7cabbfc-6e31-4e0b-9c60-c52774357d31" providerId="ADAL" clId="{0B6F7AEE-F22C-48A7-91F3-DA78D4F1A998}" dt="2023-10-09T15:41:16.097" v="261" actId="2696"/>
        <pc:sldMkLst>
          <pc:docMk/>
          <pc:sldMk cId="1444292522" sldId="4729"/>
        </pc:sldMkLst>
        <pc:spChg chg="mod">
          <ac:chgData name="Franta, Erika R" userId="c7cabbfc-6e31-4e0b-9c60-c52774357d31" providerId="ADAL" clId="{0B6F7AEE-F22C-48A7-91F3-DA78D4F1A998}" dt="2023-10-09T15:39:39.628" v="224" actId="20577"/>
          <ac:spMkLst>
            <pc:docMk/>
            <pc:sldMk cId="1444292522" sldId="4729"/>
            <ac:spMk id="2" creationId="{E4DE83DA-B973-BFC8-B269-E494C75E6AAE}"/>
          </ac:spMkLst>
        </pc:spChg>
      </pc:sldChg>
      <pc:sldChg chg="addSp delSp add del setBg delDesignElem">
        <pc:chgData name="Franta, Erika R" userId="c7cabbfc-6e31-4e0b-9c60-c52774357d31" providerId="ADAL" clId="{0B6F7AEE-F22C-48A7-91F3-DA78D4F1A998}" dt="2023-10-09T15:41:23.177" v="265"/>
        <pc:sldMkLst>
          <pc:docMk/>
          <pc:sldMk cId="3783695188" sldId="4729"/>
        </pc:sldMkLst>
        <pc:spChg chg="add del">
          <ac:chgData name="Franta, Erika R" userId="c7cabbfc-6e31-4e0b-9c60-c52774357d31" providerId="ADAL" clId="{0B6F7AEE-F22C-48A7-91F3-DA78D4F1A998}" dt="2023-10-09T15:41:23.177" v="265"/>
          <ac:spMkLst>
            <pc:docMk/>
            <pc:sldMk cId="3783695188" sldId="4729"/>
            <ac:spMk id="26" creationId="{71B2258F-86CA-4D4D-8270-BC05FCDEBFB3}"/>
          </ac:spMkLst>
        </pc:spChg>
      </pc:sldChg>
      <pc:sldChg chg="add del">
        <pc:chgData name="Franta, Erika R" userId="c7cabbfc-6e31-4e0b-9c60-c52774357d31" providerId="ADAL" clId="{0B6F7AEE-F22C-48A7-91F3-DA78D4F1A998}" dt="2023-10-09T15:41:23.177" v="265"/>
        <pc:sldMkLst>
          <pc:docMk/>
          <pc:sldMk cId="465792247" sldId="4730"/>
        </pc:sldMkLst>
      </pc:sldChg>
      <pc:sldChg chg="add">
        <pc:chgData name="Franta, Erika R" userId="c7cabbfc-6e31-4e0b-9c60-c52774357d31" providerId="ADAL" clId="{0B6F7AEE-F22C-48A7-91F3-DA78D4F1A998}" dt="2023-10-09T15:41:23.218" v="266"/>
        <pc:sldMkLst>
          <pc:docMk/>
          <pc:sldMk cId="2970994367" sldId="4730"/>
        </pc:sldMkLst>
      </pc:sldChg>
      <pc:sldChg chg="add del">
        <pc:chgData name="Franta, Erika R" userId="c7cabbfc-6e31-4e0b-9c60-c52774357d31" providerId="ADAL" clId="{0B6F7AEE-F22C-48A7-91F3-DA78D4F1A998}" dt="2023-10-09T15:41:16.097" v="261" actId="2696"/>
        <pc:sldMkLst>
          <pc:docMk/>
          <pc:sldMk cId="3924703758" sldId="4730"/>
        </pc:sldMkLst>
      </pc:sldChg>
      <pc:sldChg chg="add del">
        <pc:chgData name="Franta, Erika R" userId="c7cabbfc-6e31-4e0b-9c60-c52774357d31" providerId="ADAL" clId="{0B6F7AEE-F22C-48A7-91F3-DA78D4F1A998}" dt="2023-10-09T15:41:23.177" v="265"/>
        <pc:sldMkLst>
          <pc:docMk/>
          <pc:sldMk cId="55937057" sldId="4731"/>
        </pc:sldMkLst>
      </pc:sldChg>
      <pc:sldChg chg="modSp add del mod">
        <pc:chgData name="Franta, Erika R" userId="c7cabbfc-6e31-4e0b-9c60-c52774357d31" providerId="ADAL" clId="{0B6F7AEE-F22C-48A7-91F3-DA78D4F1A998}" dt="2023-10-09T15:41:16.097" v="261" actId="2696"/>
        <pc:sldMkLst>
          <pc:docMk/>
          <pc:sldMk cId="110484570" sldId="4731"/>
        </pc:sldMkLst>
        <pc:spChg chg="mod">
          <ac:chgData name="Franta, Erika R" userId="c7cabbfc-6e31-4e0b-9c60-c52774357d31" providerId="ADAL" clId="{0B6F7AEE-F22C-48A7-91F3-DA78D4F1A998}" dt="2023-10-09T15:40:39.803" v="257" actId="20577"/>
          <ac:spMkLst>
            <pc:docMk/>
            <pc:sldMk cId="110484570" sldId="4731"/>
            <ac:spMk id="3" creationId="{6FB6110F-A37F-4AFF-84B5-EE7E17493EB9}"/>
          </ac:spMkLst>
        </pc:spChg>
        <pc:spChg chg="mod">
          <ac:chgData name="Franta, Erika R" userId="c7cabbfc-6e31-4e0b-9c60-c52774357d31" providerId="ADAL" clId="{0B6F7AEE-F22C-48A7-91F3-DA78D4F1A998}" dt="2023-10-09T15:40:32.888" v="253" actId="20577"/>
          <ac:spMkLst>
            <pc:docMk/>
            <pc:sldMk cId="110484570" sldId="4731"/>
            <ac:spMk id="5" creationId="{3FC0CAF3-5A3F-1842-9BC9-115FF9E0C58A}"/>
          </ac:spMkLst>
        </pc:spChg>
      </pc:sldChg>
      <pc:sldChg chg="add">
        <pc:chgData name="Franta, Erika R" userId="c7cabbfc-6e31-4e0b-9c60-c52774357d31" providerId="ADAL" clId="{0B6F7AEE-F22C-48A7-91F3-DA78D4F1A998}" dt="2023-10-09T15:41:23.218" v="266"/>
        <pc:sldMkLst>
          <pc:docMk/>
          <pc:sldMk cId="717163179" sldId="4731"/>
        </pc:sldMkLst>
      </pc:sldChg>
      <pc:sldChg chg="modSp add mod">
        <pc:chgData name="Franta, Erika R" userId="c7cabbfc-6e31-4e0b-9c60-c52774357d31" providerId="ADAL" clId="{0B6F7AEE-F22C-48A7-91F3-DA78D4F1A998}" dt="2023-10-09T15:45:21.407" v="342" actId="114"/>
        <pc:sldMkLst>
          <pc:docMk/>
          <pc:sldMk cId="2427474574" sldId="4732"/>
        </pc:sldMkLst>
        <pc:spChg chg="mod">
          <ac:chgData name="Franta, Erika R" userId="c7cabbfc-6e31-4e0b-9c60-c52774357d31" providerId="ADAL" clId="{0B6F7AEE-F22C-48A7-91F3-DA78D4F1A998}" dt="2023-10-09T15:45:21.407" v="342" actId="114"/>
          <ac:spMkLst>
            <pc:docMk/>
            <pc:sldMk cId="2427474574" sldId="4732"/>
            <ac:spMk id="2" creationId="{E4DE83DA-B973-BFC8-B269-E494C75E6AAE}"/>
          </ac:spMkLst>
        </pc:spChg>
      </pc:sldChg>
      <pc:sldChg chg="addSp delSp add del setBg delDesignElem">
        <pc:chgData name="Franta, Erika R" userId="c7cabbfc-6e31-4e0b-9c60-c52774357d31" providerId="ADAL" clId="{0B6F7AEE-F22C-48A7-91F3-DA78D4F1A998}" dt="2023-10-09T15:42:53.110" v="275"/>
        <pc:sldMkLst>
          <pc:docMk/>
          <pc:sldMk cId="4062619798" sldId="4732"/>
        </pc:sldMkLst>
        <pc:spChg chg="add del">
          <ac:chgData name="Franta, Erika R" userId="c7cabbfc-6e31-4e0b-9c60-c52774357d31" providerId="ADAL" clId="{0B6F7AEE-F22C-48A7-91F3-DA78D4F1A998}" dt="2023-10-09T15:42:53.110" v="275"/>
          <ac:spMkLst>
            <pc:docMk/>
            <pc:sldMk cId="4062619798" sldId="4732"/>
            <ac:spMk id="26" creationId="{71B2258F-86CA-4D4D-8270-BC05FCDEBFB3}"/>
          </ac:spMkLst>
        </pc:spChg>
      </pc:sldChg>
      <pc:sldChg chg="modSp add mod">
        <pc:chgData name="Franta, Erika R" userId="c7cabbfc-6e31-4e0b-9c60-c52774357d31" providerId="ADAL" clId="{0B6F7AEE-F22C-48A7-91F3-DA78D4F1A998}" dt="2023-10-09T15:46:58.044" v="394" actId="2711"/>
        <pc:sldMkLst>
          <pc:docMk/>
          <pc:sldMk cId="2306721025" sldId="4733"/>
        </pc:sldMkLst>
        <pc:spChg chg="mod">
          <ac:chgData name="Franta, Erika R" userId="c7cabbfc-6e31-4e0b-9c60-c52774357d31" providerId="ADAL" clId="{0B6F7AEE-F22C-48A7-91F3-DA78D4F1A998}" dt="2023-10-09T15:46:58.044" v="394" actId="2711"/>
          <ac:spMkLst>
            <pc:docMk/>
            <pc:sldMk cId="2306721025" sldId="4733"/>
            <ac:spMk id="2" creationId="{1282F135-B1CC-4DCF-AB50-B2747D678CD1}"/>
          </ac:spMkLst>
        </pc:spChg>
      </pc:sldChg>
      <pc:sldChg chg="add">
        <pc:chgData name="Franta, Erika R" userId="c7cabbfc-6e31-4e0b-9c60-c52774357d31" providerId="ADAL" clId="{0B6F7AEE-F22C-48A7-91F3-DA78D4F1A998}" dt="2023-10-09T15:46:10.046" v="346"/>
        <pc:sldMkLst>
          <pc:docMk/>
          <pc:sldMk cId="1055105945" sldId="4734"/>
        </pc:sldMkLst>
      </pc:sldChg>
      <pc:sldChg chg="modSp new mod">
        <pc:chgData name="Franta, Erika R" userId="c7cabbfc-6e31-4e0b-9c60-c52774357d31" providerId="ADAL" clId="{0B6F7AEE-F22C-48A7-91F3-DA78D4F1A998}" dt="2023-10-09T15:46:46.483" v="393" actId="20577"/>
        <pc:sldMkLst>
          <pc:docMk/>
          <pc:sldMk cId="4271844387" sldId="4735"/>
        </pc:sldMkLst>
        <pc:spChg chg="mod">
          <ac:chgData name="Franta, Erika R" userId="c7cabbfc-6e31-4e0b-9c60-c52774357d31" providerId="ADAL" clId="{0B6F7AEE-F22C-48A7-91F3-DA78D4F1A998}" dt="2023-10-09T15:46:46.483" v="393" actId="20577"/>
          <ac:spMkLst>
            <pc:docMk/>
            <pc:sldMk cId="4271844387" sldId="4735"/>
            <ac:spMk id="2" creationId="{A8E5C404-D006-7D0B-13D6-0D80D783BCD7}"/>
          </ac:spMkLst>
        </pc:spChg>
      </pc:sldChg>
      <pc:sldChg chg="add del">
        <pc:chgData name="Franta, Erika R" userId="c7cabbfc-6e31-4e0b-9c60-c52774357d31" providerId="ADAL" clId="{0B6F7AEE-F22C-48A7-91F3-DA78D4F1A998}" dt="2023-10-09T15:50:39.714" v="399"/>
        <pc:sldMkLst>
          <pc:docMk/>
          <pc:sldMk cId="2481096236" sldId="4736"/>
        </pc:sldMkLst>
      </pc:sldChg>
      <pc:sldChg chg="add del">
        <pc:chgData name="Franta, Erika R" userId="c7cabbfc-6e31-4e0b-9c60-c52774357d31" providerId="ADAL" clId="{0B6F7AEE-F22C-48A7-91F3-DA78D4F1A998}" dt="2023-10-09T15:50:39.714" v="399"/>
        <pc:sldMkLst>
          <pc:docMk/>
          <pc:sldMk cId="4283998469" sldId="4737"/>
        </pc:sldMkLst>
      </pc:sldChg>
      <pc:sldChg chg="add del">
        <pc:chgData name="Franta, Erika R" userId="c7cabbfc-6e31-4e0b-9c60-c52774357d31" providerId="ADAL" clId="{0B6F7AEE-F22C-48A7-91F3-DA78D4F1A998}" dt="2023-10-09T15:51:12.177" v="403"/>
        <pc:sldMkLst>
          <pc:docMk/>
          <pc:sldMk cId="3071514277" sldId="4738"/>
        </pc:sldMkLst>
      </pc:sldChg>
      <pc:sldMasterChg chg="delSldLayout">
        <pc:chgData name="Franta, Erika R" userId="c7cabbfc-6e31-4e0b-9c60-c52774357d31" providerId="ADAL" clId="{0B6F7AEE-F22C-48A7-91F3-DA78D4F1A998}" dt="2023-10-09T15:27:27.476" v="35" actId="2696"/>
        <pc:sldMasterMkLst>
          <pc:docMk/>
          <pc:sldMasterMk cId="703474409" sldId="2147483738"/>
        </pc:sldMasterMkLst>
        <pc:sldLayoutChg chg="del">
          <pc:chgData name="Franta, Erika R" userId="c7cabbfc-6e31-4e0b-9c60-c52774357d31" providerId="ADAL" clId="{0B6F7AEE-F22C-48A7-91F3-DA78D4F1A998}" dt="2023-10-09T15:27:27.476" v="35" actId="2696"/>
          <pc:sldLayoutMkLst>
            <pc:docMk/>
            <pc:sldMasterMk cId="703474409" sldId="2147483738"/>
            <pc:sldLayoutMk cId="3508743364" sldId="2147483764"/>
          </pc:sldLayoutMkLst>
        </pc:sldLayoutChg>
        <pc:sldLayoutChg chg="del">
          <pc:chgData name="Franta, Erika R" userId="c7cabbfc-6e31-4e0b-9c60-c52774357d31" providerId="ADAL" clId="{0B6F7AEE-F22C-48A7-91F3-DA78D4F1A998}" dt="2023-10-09T15:27:27.476" v="35" actId="2696"/>
          <pc:sldLayoutMkLst>
            <pc:docMk/>
            <pc:sldMasterMk cId="703474409" sldId="2147483738"/>
            <pc:sldLayoutMk cId="2444142671" sldId="2147483779"/>
          </pc:sldLayoutMkLst>
        </pc:sldLayoutChg>
      </pc:sldMasterChg>
      <pc:sldMasterChg chg="del delSldLayout">
        <pc:chgData name="Franta, Erika R" userId="c7cabbfc-6e31-4e0b-9c60-c52774357d31" providerId="ADAL" clId="{0B6F7AEE-F22C-48A7-91F3-DA78D4F1A998}" dt="2023-10-09T15:25:51.524" v="3" actId="2696"/>
        <pc:sldMasterMkLst>
          <pc:docMk/>
          <pc:sldMasterMk cId="192455649" sldId="2147483821"/>
        </pc:sldMasterMkLst>
        <pc:sldLayoutChg chg="del">
          <pc:chgData name="Franta, Erika R" userId="c7cabbfc-6e31-4e0b-9c60-c52774357d31" providerId="ADAL" clId="{0B6F7AEE-F22C-48A7-91F3-DA78D4F1A998}" dt="2023-10-09T15:25:51.524" v="3" actId="2696"/>
          <pc:sldLayoutMkLst>
            <pc:docMk/>
            <pc:sldMasterMk cId="192455649" sldId="2147483821"/>
            <pc:sldLayoutMk cId="1679682216" sldId="2147483822"/>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1658924027" sldId="2147483823"/>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585722885" sldId="2147483824"/>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2626831751" sldId="2147483825"/>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2131433290" sldId="2147483826"/>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1976359190" sldId="2147483827"/>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286360531" sldId="2147483828"/>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537452812" sldId="2147483829"/>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1037141983" sldId="2147483830"/>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867461990" sldId="2147483831"/>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3970762772" sldId="2147483832"/>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3714793312" sldId="2147483833"/>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3109854451" sldId="2147483834"/>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3059596516" sldId="2147483835"/>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4195113895" sldId="2147483836"/>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108908222" sldId="2147483837"/>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1208324343" sldId="2147483838"/>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1578878269" sldId="2147483839"/>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1876006084" sldId="2147483840"/>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1909768593" sldId="2147483841"/>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939615907" sldId="2147483842"/>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3030301154" sldId="2147483843"/>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2940759365" sldId="2147483844"/>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2796330458" sldId="2147483845"/>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1759659907" sldId="2147483846"/>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838586161" sldId="2147483847"/>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2290654209" sldId="2147483848"/>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1360680906" sldId="2147483849"/>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1965643290" sldId="2147483850"/>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2706825451" sldId="2147483851"/>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1211836624" sldId="2147483852"/>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80124261" sldId="2147483853"/>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454506897" sldId="2147483854"/>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814381774" sldId="2147483855"/>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3503307488" sldId="2147483856"/>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4101307219" sldId="2147483857"/>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3304966272" sldId="2147483858"/>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98073717" sldId="2147483859"/>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796146202" sldId="2147483860"/>
          </pc:sldLayoutMkLst>
        </pc:sldLayoutChg>
        <pc:sldLayoutChg chg="del">
          <pc:chgData name="Franta, Erika R" userId="c7cabbfc-6e31-4e0b-9c60-c52774357d31" providerId="ADAL" clId="{0B6F7AEE-F22C-48A7-91F3-DA78D4F1A998}" dt="2023-10-09T15:25:51.524" v="3" actId="2696"/>
          <pc:sldLayoutMkLst>
            <pc:docMk/>
            <pc:sldMasterMk cId="192455649" sldId="2147483821"/>
            <pc:sldLayoutMk cId="745166127" sldId="2147483861"/>
          </pc:sldLayoutMkLst>
        </pc:sldLayoutChg>
      </pc:sldMasterChg>
      <pc:sldMasterChg chg="del delSldLayout">
        <pc:chgData name="Franta, Erika R" userId="c7cabbfc-6e31-4e0b-9c60-c52774357d31" providerId="ADAL" clId="{0B6F7AEE-F22C-48A7-91F3-DA78D4F1A998}" dt="2023-10-09T15:34:59.359" v="144" actId="47"/>
        <pc:sldMasterMkLst>
          <pc:docMk/>
          <pc:sldMasterMk cId="517738935" sldId="2147483862"/>
        </pc:sldMasterMkLst>
        <pc:sldLayoutChg chg="del">
          <pc:chgData name="Franta, Erika R" userId="c7cabbfc-6e31-4e0b-9c60-c52774357d31" providerId="ADAL" clId="{0B6F7AEE-F22C-48A7-91F3-DA78D4F1A998}" dt="2023-10-09T15:34:59.359" v="144" actId="47"/>
          <pc:sldLayoutMkLst>
            <pc:docMk/>
            <pc:sldMasterMk cId="517738935" sldId="2147483862"/>
            <pc:sldLayoutMk cId="4262382972" sldId="2147483863"/>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1643337687" sldId="2147483864"/>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718362478" sldId="2147483865"/>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2839314248" sldId="2147483866"/>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846958329" sldId="2147483867"/>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3510758553" sldId="2147483868"/>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1706178260" sldId="2147483869"/>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2992525551" sldId="2147483870"/>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1684988285" sldId="2147483871"/>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3379043225" sldId="2147483872"/>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2914510689" sldId="2147483873"/>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2831574362" sldId="2147483874"/>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3262257750" sldId="2147483875"/>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1226265000" sldId="2147483876"/>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2049656562" sldId="2147483877"/>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930141487" sldId="2147483878"/>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2154607654" sldId="2147483879"/>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442841384" sldId="2147483880"/>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2716158334" sldId="2147483881"/>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967981690" sldId="2147483882"/>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166438896" sldId="2147483883"/>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4241480786" sldId="2147483884"/>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3235837184" sldId="2147483885"/>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2512664004" sldId="2147483886"/>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2322237014" sldId="2147483887"/>
          </pc:sldLayoutMkLst>
        </pc:sldLayoutChg>
        <pc:sldLayoutChg chg="del">
          <pc:chgData name="Franta, Erika R" userId="c7cabbfc-6e31-4e0b-9c60-c52774357d31" providerId="ADAL" clId="{0B6F7AEE-F22C-48A7-91F3-DA78D4F1A998}" dt="2023-10-09T15:25:51.524" v="3" actId="2696"/>
          <pc:sldLayoutMkLst>
            <pc:docMk/>
            <pc:sldMasterMk cId="517738935" sldId="2147483862"/>
            <pc:sldLayoutMk cId="4199034174" sldId="2147483888"/>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4131427485" sldId="2147483889"/>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3709053871" sldId="2147483890"/>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2771747620" sldId="2147483891"/>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3175962335" sldId="2147483892"/>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1518945890" sldId="2147483893"/>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703542471" sldId="2147483894"/>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1388272900" sldId="2147483895"/>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4168379855" sldId="2147483896"/>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2907701122" sldId="2147483897"/>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1137746778" sldId="2147483898"/>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3344047625" sldId="2147483899"/>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1077359229" sldId="2147483900"/>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2122627596" sldId="2147483901"/>
          </pc:sldLayoutMkLst>
        </pc:sldLayoutChg>
        <pc:sldLayoutChg chg="del">
          <pc:chgData name="Franta, Erika R" userId="c7cabbfc-6e31-4e0b-9c60-c52774357d31" providerId="ADAL" clId="{0B6F7AEE-F22C-48A7-91F3-DA78D4F1A998}" dt="2023-10-09T15:34:59.359" v="144" actId="47"/>
          <pc:sldLayoutMkLst>
            <pc:docMk/>
            <pc:sldMasterMk cId="517738935" sldId="2147483862"/>
            <pc:sldLayoutMk cId="844267938" sldId="2147483902"/>
          </pc:sldLayoutMkLst>
        </pc:sldLayoutChg>
      </pc:sldMasterChg>
    </pc:docChg>
  </pc:docChgLst>
  <pc:docChgLst>
    <pc:chgData name="Erika Franta Bretscher" clId="Web-{AA134F5B-8352-46D5-9A5E-58807092337D}"/>
    <pc:docChg chg="addSld modSld">
      <pc:chgData name="Erika Franta Bretscher" userId="" providerId="" clId="Web-{AA134F5B-8352-46D5-9A5E-58807092337D}" dt="2023-10-25T14:50:29.882" v="233"/>
      <pc:docMkLst>
        <pc:docMk/>
      </pc:docMkLst>
      <pc:sldChg chg="delCm">
        <pc:chgData name="Erika Franta Bretscher" userId="" providerId="" clId="Web-{AA134F5B-8352-46D5-9A5E-58807092337D}" dt="2023-10-25T14:36:03.552" v="181"/>
        <pc:sldMkLst>
          <pc:docMk/>
          <pc:sldMk cId="2720553251" sldId="614"/>
        </pc:sldMkLst>
        <pc:extLst>
          <p:ext xmlns:p="http://schemas.openxmlformats.org/presentationml/2006/main" uri="{D6D511B9-2390-475A-947B-AFAB55BFBCF1}">
            <pc226:cmChg xmlns:pc226="http://schemas.microsoft.com/office/powerpoint/2022/06/main/command" chg="del">
              <pc226:chgData name="Erika Franta Bretscher" userId="" providerId="" clId="Web-{AA134F5B-8352-46D5-9A5E-58807092337D}" dt="2023-10-25T14:36:03.552" v="181"/>
              <pc2:cmMkLst xmlns:pc2="http://schemas.microsoft.com/office/powerpoint/2019/9/main/command">
                <pc:docMk/>
                <pc:sldMk cId="2720553251" sldId="614"/>
                <pc2:cmMk id="{C7F9B943-BFE6-4B8F-99F5-0433851C2317}"/>
              </pc2:cmMkLst>
            </pc226:cmChg>
          </p:ext>
        </pc:extLst>
      </pc:sldChg>
      <pc:sldChg chg="modSp modNotes">
        <pc:chgData name="Erika Franta Bretscher" userId="" providerId="" clId="Web-{AA134F5B-8352-46D5-9A5E-58807092337D}" dt="2023-10-25T14:35:48.442" v="180" actId="20577"/>
        <pc:sldMkLst>
          <pc:docMk/>
          <pc:sldMk cId="3014544582" sldId="774"/>
        </pc:sldMkLst>
        <pc:graphicFrameChg chg="modGraphic">
          <ac:chgData name="Erika Franta Bretscher" userId="" providerId="" clId="Web-{AA134F5B-8352-46D5-9A5E-58807092337D}" dt="2023-10-25T14:35:48.442" v="180" actId="20577"/>
          <ac:graphicFrameMkLst>
            <pc:docMk/>
            <pc:sldMk cId="3014544582" sldId="774"/>
            <ac:graphicFrameMk id="3" creationId="{EB76B02B-D956-4AF1-35D8-B45C5806BD5E}"/>
          </ac:graphicFrameMkLst>
        </pc:graphicFrameChg>
      </pc:sldChg>
      <pc:sldChg chg="modSp">
        <pc:chgData name="Erika Franta Bretscher" userId="" providerId="" clId="Web-{AA134F5B-8352-46D5-9A5E-58807092337D}" dt="2023-10-25T14:36:47.413" v="186" actId="20577"/>
        <pc:sldMkLst>
          <pc:docMk/>
          <pc:sldMk cId="206725580" sldId="4501"/>
        </pc:sldMkLst>
        <pc:graphicFrameChg chg="modGraphic">
          <ac:chgData name="Erika Franta Bretscher" userId="" providerId="" clId="Web-{AA134F5B-8352-46D5-9A5E-58807092337D}" dt="2023-10-25T14:36:47.413" v="186" actId="20577"/>
          <ac:graphicFrameMkLst>
            <pc:docMk/>
            <pc:sldMk cId="206725580" sldId="4501"/>
            <ac:graphicFrameMk id="3" creationId="{EB76B02B-D956-4AF1-35D8-B45C5806BD5E}"/>
          </ac:graphicFrameMkLst>
        </pc:graphicFrameChg>
      </pc:sldChg>
      <pc:sldChg chg="modSp">
        <pc:chgData name="Erika Franta Bretscher" userId="" providerId="" clId="Web-{AA134F5B-8352-46D5-9A5E-58807092337D}" dt="2023-10-25T14:36:53.476" v="190" actId="20577"/>
        <pc:sldMkLst>
          <pc:docMk/>
          <pc:sldMk cId="3761553258" sldId="4502"/>
        </pc:sldMkLst>
        <pc:graphicFrameChg chg="modGraphic">
          <ac:chgData name="Erika Franta Bretscher" userId="" providerId="" clId="Web-{AA134F5B-8352-46D5-9A5E-58807092337D}" dt="2023-10-25T14:36:53.476" v="190" actId="20577"/>
          <ac:graphicFrameMkLst>
            <pc:docMk/>
            <pc:sldMk cId="3761553258" sldId="4502"/>
            <ac:graphicFrameMk id="3" creationId="{EB76B02B-D956-4AF1-35D8-B45C5806BD5E}"/>
          </ac:graphicFrameMkLst>
        </pc:graphicFrameChg>
      </pc:sldChg>
      <pc:sldChg chg="delCm">
        <pc:chgData name="Erika Franta Bretscher" userId="" providerId="" clId="Web-{AA134F5B-8352-46D5-9A5E-58807092337D}" dt="2023-10-25T14:50:29.882" v="233"/>
        <pc:sldMkLst>
          <pc:docMk/>
          <pc:sldMk cId="2571614562" sldId="4665"/>
        </pc:sldMkLst>
        <pc:extLst>
          <p:ext xmlns:p="http://schemas.openxmlformats.org/presentationml/2006/main" uri="{D6D511B9-2390-475A-947B-AFAB55BFBCF1}">
            <pc226:cmChg xmlns:pc226="http://schemas.microsoft.com/office/powerpoint/2022/06/main/command" chg="del">
              <pc226:chgData name="Erika Franta Bretscher" userId="" providerId="" clId="Web-{AA134F5B-8352-46D5-9A5E-58807092337D}" dt="2023-10-25T14:50:29.882" v="233"/>
              <pc2:cmMkLst xmlns:pc2="http://schemas.microsoft.com/office/powerpoint/2019/9/main/command">
                <pc:docMk/>
                <pc:sldMk cId="2571614562" sldId="4665"/>
                <pc2:cmMk id="{4A6A80F9-7232-4816-92AC-43EB54118562}"/>
              </pc2:cmMkLst>
            </pc226:cmChg>
          </p:ext>
        </pc:extLst>
      </pc:sldChg>
      <pc:sldChg chg="modSp">
        <pc:chgData name="Erika Franta Bretscher" userId="" providerId="" clId="Web-{AA134F5B-8352-46D5-9A5E-58807092337D}" dt="2023-10-25T14:37:24.696" v="193" actId="14100"/>
        <pc:sldMkLst>
          <pc:docMk/>
          <pc:sldMk cId="3838703816" sldId="4675"/>
        </pc:sldMkLst>
        <pc:graphicFrameChg chg="mod">
          <ac:chgData name="Erika Franta Bretscher" userId="" providerId="" clId="Web-{AA134F5B-8352-46D5-9A5E-58807092337D}" dt="2023-10-25T14:37:24.696" v="193" actId="14100"/>
          <ac:graphicFrameMkLst>
            <pc:docMk/>
            <pc:sldMk cId="3838703816" sldId="4675"/>
            <ac:graphicFrameMk id="4" creationId="{C348A924-0119-8F26-AEB5-960591612AE4}"/>
          </ac:graphicFrameMkLst>
        </pc:graphicFrameChg>
      </pc:sldChg>
      <pc:sldChg chg="addSp delSp modSp new">
        <pc:chgData name="Erika Franta Bretscher" userId="" providerId="" clId="Web-{AA134F5B-8352-46D5-9A5E-58807092337D}" dt="2023-10-25T14:48:15.502" v="232" actId="1076"/>
        <pc:sldMkLst>
          <pc:docMk/>
          <pc:sldMk cId="2679264599" sldId="4741"/>
        </pc:sldMkLst>
        <pc:spChg chg="mod">
          <ac:chgData name="Erika Franta Bretscher" userId="" providerId="" clId="Web-{AA134F5B-8352-46D5-9A5E-58807092337D}" dt="2023-10-25T14:47:07.718" v="194" actId="20577"/>
          <ac:spMkLst>
            <pc:docMk/>
            <pc:sldMk cId="2679264599" sldId="4741"/>
            <ac:spMk id="2" creationId="{B04DD760-285E-24F3-B555-DF727345D635}"/>
          </ac:spMkLst>
        </pc:spChg>
        <pc:spChg chg="del">
          <ac:chgData name="Erika Franta Bretscher" userId="" providerId="" clId="Web-{AA134F5B-8352-46D5-9A5E-58807092337D}" dt="2023-10-25T14:31:45.136" v="13"/>
          <ac:spMkLst>
            <pc:docMk/>
            <pc:sldMk cId="2679264599" sldId="4741"/>
            <ac:spMk id="3" creationId="{A621416E-A0CB-D6B3-86F2-C753FDBFCDBC}"/>
          </ac:spMkLst>
        </pc:spChg>
        <pc:spChg chg="add mod">
          <ac:chgData name="Erika Franta Bretscher" userId="" providerId="" clId="Web-{AA134F5B-8352-46D5-9A5E-58807092337D}" dt="2023-10-25T14:48:09.143" v="231" actId="20577"/>
          <ac:spMkLst>
            <pc:docMk/>
            <pc:sldMk cId="2679264599" sldId="4741"/>
            <ac:spMk id="5" creationId="{EDDA2FAB-DE97-F46E-0BA4-3D252EE620D4}"/>
          </ac:spMkLst>
        </pc:spChg>
        <pc:spChg chg="add mod">
          <ac:chgData name="Erika Franta Bretscher" userId="" providerId="" clId="Web-{AA134F5B-8352-46D5-9A5E-58807092337D}" dt="2023-10-25T14:48:03.455" v="228" actId="1076"/>
          <ac:spMkLst>
            <pc:docMk/>
            <pc:sldMk cId="2679264599" sldId="4741"/>
            <ac:spMk id="6" creationId="{2CFB4AA8-A2B1-99B4-B815-D36D902CA6F9}"/>
          </ac:spMkLst>
        </pc:spChg>
        <pc:spChg chg="add mod">
          <ac:chgData name="Erika Franta Bretscher" userId="" providerId="" clId="Web-{AA134F5B-8352-46D5-9A5E-58807092337D}" dt="2023-10-25T14:48:03.471" v="229" actId="1076"/>
          <ac:spMkLst>
            <pc:docMk/>
            <pc:sldMk cId="2679264599" sldId="4741"/>
            <ac:spMk id="7" creationId="{9DE16D17-69B4-CB73-4CF9-2148C4D1B17C}"/>
          </ac:spMkLst>
        </pc:spChg>
        <pc:picChg chg="add mod">
          <ac:chgData name="Erika Franta Bretscher" userId="" providerId="" clId="Web-{AA134F5B-8352-46D5-9A5E-58807092337D}" dt="2023-10-25T14:48:15.502" v="232" actId="1076"/>
          <ac:picMkLst>
            <pc:docMk/>
            <pc:sldMk cId="2679264599" sldId="4741"/>
            <ac:picMk id="4" creationId="{4F6E6040-2FA6-0811-23EA-12C7FBCE3A08}"/>
          </ac:picMkLst>
        </pc:picChg>
      </pc:sldChg>
    </pc:docChg>
  </pc:docChgLst>
  <pc:docChgLst>
    <pc:chgData name="Franta, Erika R" userId="c7cabbfc-6e31-4e0b-9c60-c52774357d31" providerId="ADAL" clId="{5198ECE0-ED8D-5143-B974-97FD02C79C19}"/>
    <pc:docChg chg="custSel addSld delSld modSld">
      <pc:chgData name="Franta, Erika R" userId="c7cabbfc-6e31-4e0b-9c60-c52774357d31" providerId="ADAL" clId="{5198ECE0-ED8D-5143-B974-97FD02C79C19}" dt="2023-09-29T14:03:14.993" v="512"/>
      <pc:docMkLst>
        <pc:docMk/>
      </pc:docMkLst>
      <pc:sldChg chg="modSp mod modNotesTx">
        <pc:chgData name="Franta, Erika R" userId="c7cabbfc-6e31-4e0b-9c60-c52774357d31" providerId="ADAL" clId="{5198ECE0-ED8D-5143-B974-97FD02C79C19}" dt="2023-09-29T13:46:33.081" v="301" actId="20577"/>
        <pc:sldMkLst>
          <pc:docMk/>
          <pc:sldMk cId="4105998238" sldId="270"/>
        </pc:sldMkLst>
        <pc:spChg chg="mod">
          <ac:chgData name="Franta, Erika R" userId="c7cabbfc-6e31-4e0b-9c60-c52774357d31" providerId="ADAL" clId="{5198ECE0-ED8D-5143-B974-97FD02C79C19}" dt="2023-09-29T13:45:46.854" v="63" actId="20577"/>
          <ac:spMkLst>
            <pc:docMk/>
            <pc:sldMk cId="4105998238" sldId="270"/>
            <ac:spMk id="2" creationId="{6E9D4493-5BDD-406C-A5AF-C60A29A2465D}"/>
          </ac:spMkLst>
        </pc:spChg>
      </pc:sldChg>
      <pc:sldChg chg="delSp mod">
        <pc:chgData name="Franta, Erika R" userId="c7cabbfc-6e31-4e0b-9c60-c52774357d31" providerId="ADAL" clId="{5198ECE0-ED8D-5143-B974-97FD02C79C19}" dt="2023-09-28T19:11:50.863" v="0" actId="478"/>
        <pc:sldMkLst>
          <pc:docMk/>
          <pc:sldMk cId="2259642373" sldId="658"/>
        </pc:sldMkLst>
        <pc:picChg chg="del">
          <ac:chgData name="Franta, Erika R" userId="c7cabbfc-6e31-4e0b-9c60-c52774357d31" providerId="ADAL" clId="{5198ECE0-ED8D-5143-B974-97FD02C79C19}" dt="2023-09-28T19:11:50.863" v="0" actId="478"/>
          <ac:picMkLst>
            <pc:docMk/>
            <pc:sldMk cId="2259642373" sldId="658"/>
            <ac:picMk id="6" creationId="{03EBAD6F-3429-BF9B-EF73-5AA9D9F13EB5}"/>
          </ac:picMkLst>
        </pc:picChg>
      </pc:sldChg>
      <pc:sldChg chg="modSp mod">
        <pc:chgData name="Franta, Erika R" userId="c7cabbfc-6e31-4e0b-9c60-c52774357d31" providerId="ADAL" clId="{5198ECE0-ED8D-5143-B974-97FD02C79C19}" dt="2023-09-29T13:52:04.009" v="421" actId="255"/>
        <pc:sldMkLst>
          <pc:docMk/>
          <pc:sldMk cId="3879992610" sldId="4350"/>
        </pc:sldMkLst>
        <pc:graphicFrameChg chg="mod modGraphic">
          <ac:chgData name="Franta, Erika R" userId="c7cabbfc-6e31-4e0b-9c60-c52774357d31" providerId="ADAL" clId="{5198ECE0-ED8D-5143-B974-97FD02C79C19}" dt="2023-09-29T13:52:04.009" v="421" actId="255"/>
          <ac:graphicFrameMkLst>
            <pc:docMk/>
            <pc:sldMk cId="3879992610" sldId="4350"/>
            <ac:graphicFrameMk id="2" creationId="{D6028B71-659B-3617-84DE-EDE02A84981E}"/>
          </ac:graphicFrameMkLst>
        </pc:graphicFrameChg>
      </pc:sldChg>
      <pc:sldChg chg="modSp mod">
        <pc:chgData name="Franta, Erika R" userId="c7cabbfc-6e31-4e0b-9c60-c52774357d31" providerId="ADAL" clId="{5198ECE0-ED8D-5143-B974-97FD02C79C19}" dt="2023-09-29T13:59:33.106" v="434" actId="20577"/>
        <pc:sldMkLst>
          <pc:docMk/>
          <pc:sldMk cId="2186197375" sldId="4616"/>
        </pc:sldMkLst>
        <pc:spChg chg="mod">
          <ac:chgData name="Franta, Erika R" userId="c7cabbfc-6e31-4e0b-9c60-c52774357d31" providerId="ADAL" clId="{5198ECE0-ED8D-5143-B974-97FD02C79C19}" dt="2023-09-29T13:59:33.106" v="434" actId="20577"/>
          <ac:spMkLst>
            <pc:docMk/>
            <pc:sldMk cId="2186197375" sldId="4616"/>
            <ac:spMk id="5" creationId="{83E08134-5A74-2612-388D-7978F478EC8F}"/>
          </ac:spMkLst>
        </pc:spChg>
      </pc:sldChg>
      <pc:sldChg chg="addSp delSp modSp mod">
        <pc:chgData name="Franta, Erika R" userId="c7cabbfc-6e31-4e0b-9c60-c52774357d31" providerId="ADAL" clId="{5198ECE0-ED8D-5143-B974-97FD02C79C19}" dt="2023-09-29T13:59:53.129" v="437" actId="478"/>
        <pc:sldMkLst>
          <pc:docMk/>
          <pc:sldMk cId="407715863" sldId="4707"/>
        </pc:sldMkLst>
        <pc:spChg chg="del">
          <ac:chgData name="Franta, Erika R" userId="c7cabbfc-6e31-4e0b-9c60-c52774357d31" providerId="ADAL" clId="{5198ECE0-ED8D-5143-B974-97FD02C79C19}" dt="2023-09-29T13:59:47.705" v="435" actId="478"/>
          <ac:spMkLst>
            <pc:docMk/>
            <pc:sldMk cId="407715863" sldId="4707"/>
            <ac:spMk id="3" creationId="{BFCD325B-587C-C04A-98E4-6FEDB7FCB126}"/>
          </ac:spMkLst>
        </pc:spChg>
        <pc:spChg chg="del">
          <ac:chgData name="Franta, Erika R" userId="c7cabbfc-6e31-4e0b-9c60-c52774357d31" providerId="ADAL" clId="{5198ECE0-ED8D-5143-B974-97FD02C79C19}" dt="2023-09-29T13:59:47.705" v="435" actId="478"/>
          <ac:spMkLst>
            <pc:docMk/>
            <pc:sldMk cId="407715863" sldId="4707"/>
            <ac:spMk id="4" creationId="{F7077783-A6EF-7605-CEEF-E742F14B75E4}"/>
          </ac:spMkLst>
        </pc:spChg>
        <pc:spChg chg="add del mod">
          <ac:chgData name="Franta, Erika R" userId="c7cabbfc-6e31-4e0b-9c60-c52774357d31" providerId="ADAL" clId="{5198ECE0-ED8D-5143-B974-97FD02C79C19}" dt="2023-09-29T13:59:50.842" v="436" actId="478"/>
          <ac:spMkLst>
            <pc:docMk/>
            <pc:sldMk cId="407715863" sldId="4707"/>
            <ac:spMk id="6" creationId="{10D04791-B5D3-6F4D-BFE2-EDAC02D0EED1}"/>
          </ac:spMkLst>
        </pc:spChg>
        <pc:spChg chg="add del mod">
          <ac:chgData name="Franta, Erika R" userId="c7cabbfc-6e31-4e0b-9c60-c52774357d31" providerId="ADAL" clId="{5198ECE0-ED8D-5143-B974-97FD02C79C19}" dt="2023-09-29T13:59:53.129" v="437" actId="478"/>
          <ac:spMkLst>
            <pc:docMk/>
            <pc:sldMk cId="407715863" sldId="4707"/>
            <ac:spMk id="8" creationId="{60EC5A55-64BB-0047-AFAE-59574CB50B96}"/>
          </ac:spMkLst>
        </pc:spChg>
      </pc:sldChg>
      <pc:sldChg chg="del">
        <pc:chgData name="Franta, Erika R" userId="c7cabbfc-6e31-4e0b-9c60-c52774357d31" providerId="ADAL" clId="{5198ECE0-ED8D-5143-B974-97FD02C79C19}" dt="2023-09-29T14:03:09.052" v="510" actId="2696"/>
        <pc:sldMkLst>
          <pc:docMk/>
          <pc:sldMk cId="417521501" sldId="4716"/>
        </pc:sldMkLst>
      </pc:sldChg>
      <pc:sldChg chg="delSp add setBg delDesignElem">
        <pc:chgData name="Franta, Erika R" userId="c7cabbfc-6e31-4e0b-9c60-c52774357d31" providerId="ADAL" clId="{5198ECE0-ED8D-5143-B974-97FD02C79C19}" dt="2023-09-29T14:03:14.993" v="512"/>
        <pc:sldMkLst>
          <pc:docMk/>
          <pc:sldMk cId="671841876" sldId="4716"/>
        </pc:sldMkLst>
        <pc:spChg chg="del">
          <ac:chgData name="Franta, Erika R" userId="c7cabbfc-6e31-4e0b-9c60-c52774357d31" providerId="ADAL" clId="{5198ECE0-ED8D-5143-B974-97FD02C79C19}" dt="2023-09-29T14:03:14.993" v="512"/>
          <ac:spMkLst>
            <pc:docMk/>
            <pc:sldMk cId="671841876" sldId="4716"/>
            <ac:spMk id="10" creationId="{04812C46-200A-4DEB-A05E-3ED6C68C2387}"/>
          </ac:spMkLst>
        </pc:spChg>
        <pc:spChg chg="del">
          <ac:chgData name="Franta, Erika R" userId="c7cabbfc-6e31-4e0b-9c60-c52774357d31" providerId="ADAL" clId="{5198ECE0-ED8D-5143-B974-97FD02C79C19}" dt="2023-09-29T14:03:14.993" v="512"/>
          <ac:spMkLst>
            <pc:docMk/>
            <pc:sldMk cId="671841876" sldId="4716"/>
            <ac:spMk id="12" creationId="{D1EA859B-E555-4109-94F3-6700E046E008}"/>
          </ac:spMkLst>
        </pc:spChg>
      </pc:sldChg>
      <pc:sldChg chg="addSp delSp add del setBg delDesignElem">
        <pc:chgData name="Franta, Erika R" userId="c7cabbfc-6e31-4e0b-9c60-c52774357d31" providerId="ADAL" clId="{5198ECE0-ED8D-5143-B974-97FD02C79C19}" dt="2023-09-29T14:00:59.162" v="440"/>
        <pc:sldMkLst>
          <pc:docMk/>
          <pc:sldMk cId="294545776" sldId="4721"/>
        </pc:sldMkLst>
        <pc:spChg chg="add del">
          <ac:chgData name="Franta, Erika R" userId="c7cabbfc-6e31-4e0b-9c60-c52774357d31" providerId="ADAL" clId="{5198ECE0-ED8D-5143-B974-97FD02C79C19}" dt="2023-09-29T14:00:59.162" v="440"/>
          <ac:spMkLst>
            <pc:docMk/>
            <pc:sldMk cId="294545776" sldId="4721"/>
            <ac:spMk id="24" creationId="{71B2258F-86CA-4D4D-8270-BC05FCDEBFB3}"/>
          </ac:spMkLst>
        </pc:spChg>
      </pc:sldChg>
      <pc:sldChg chg="modSp add mod">
        <pc:chgData name="Franta, Erika R" userId="c7cabbfc-6e31-4e0b-9c60-c52774357d31" providerId="ADAL" clId="{5198ECE0-ED8D-5143-B974-97FD02C79C19}" dt="2023-09-29T14:03:01.356" v="509" actId="20577"/>
        <pc:sldMkLst>
          <pc:docMk/>
          <pc:sldMk cId="2314036233" sldId="4721"/>
        </pc:sldMkLst>
        <pc:spChg chg="mod">
          <ac:chgData name="Franta, Erika R" userId="c7cabbfc-6e31-4e0b-9c60-c52774357d31" providerId="ADAL" clId="{5198ECE0-ED8D-5143-B974-97FD02C79C19}" dt="2023-09-29T14:03:01.356" v="509" actId="20577"/>
          <ac:spMkLst>
            <pc:docMk/>
            <pc:sldMk cId="2314036233" sldId="4721"/>
            <ac:spMk id="2" creationId="{E5B3DE7C-CA13-0BDF-F550-773DF82BCF89}"/>
          </ac:spMkLst>
        </pc:spChg>
      </pc:sldChg>
    </pc:docChg>
  </pc:docChgLst>
  <pc:docChgLst>
    <pc:chgData name="Jessica Christensen" clId="Web-{8A002C3F-4DC1-4747-9A81-237386BEEED1}"/>
    <pc:docChg chg="addSld delSld modMainMaster">
      <pc:chgData name="Jessica Christensen" userId="" providerId="" clId="Web-{8A002C3F-4DC1-4747-9A81-237386BEEED1}" dt="2023-10-09T18:53:07.359" v="3"/>
      <pc:docMkLst>
        <pc:docMk/>
      </pc:docMkLst>
      <pc:sldChg chg="del">
        <pc:chgData name="Jessica Christensen" userId="" providerId="" clId="Web-{8A002C3F-4DC1-4747-9A81-237386BEEED1}" dt="2023-10-09T18:53:07.359" v="3"/>
        <pc:sldMkLst>
          <pc:docMk/>
          <pc:sldMk cId="1734070302" sldId="4628"/>
        </pc:sldMkLst>
      </pc:sldChg>
      <pc:sldChg chg="del">
        <pc:chgData name="Jessica Christensen" userId="" providerId="" clId="Web-{8A002C3F-4DC1-4747-9A81-237386BEEED1}" dt="2023-10-09T18:53:00.906" v="2"/>
        <pc:sldMkLst>
          <pc:docMk/>
          <pc:sldMk cId="2737159448" sldId="4639"/>
        </pc:sldMkLst>
      </pc:sldChg>
      <pc:sldChg chg="add">
        <pc:chgData name="Jessica Christensen" userId="" providerId="" clId="Web-{8A002C3F-4DC1-4747-9A81-237386BEEED1}" dt="2023-10-09T18:52:51.124" v="0"/>
        <pc:sldMkLst>
          <pc:docMk/>
          <pc:sldMk cId="346375740" sldId="4739"/>
        </pc:sldMkLst>
      </pc:sldChg>
      <pc:sldChg chg="add">
        <pc:chgData name="Jessica Christensen" userId="" providerId="" clId="Web-{8A002C3F-4DC1-4747-9A81-237386BEEED1}" dt="2023-10-09T18:52:51.265" v="1"/>
        <pc:sldMkLst>
          <pc:docMk/>
          <pc:sldMk cId="1924724820" sldId="4740"/>
        </pc:sldMkLst>
      </pc:sldChg>
      <pc:sldMasterChg chg="addSldLayout">
        <pc:chgData name="Jessica Christensen" userId="" providerId="" clId="Web-{8A002C3F-4DC1-4747-9A81-237386BEEED1}" dt="2023-10-09T18:52:51.124" v="0"/>
        <pc:sldMasterMkLst>
          <pc:docMk/>
          <pc:sldMasterMk cId="703474409" sldId="2147483738"/>
        </pc:sldMasterMkLst>
        <pc:sldLayoutChg chg="add">
          <pc:chgData name="Jessica Christensen" userId="" providerId="" clId="Web-{8A002C3F-4DC1-4747-9A81-237386BEEED1}" dt="2023-10-09T18:52:51.124" v="0"/>
          <pc:sldLayoutMkLst>
            <pc:docMk/>
            <pc:sldMasterMk cId="703474409" sldId="2147483738"/>
            <pc:sldLayoutMk cId="3508743364" sldId="2147483764"/>
          </pc:sldLayoutMkLst>
        </pc:sldLayoutChg>
        <pc:sldLayoutChg chg="add">
          <pc:chgData name="Jessica Christensen" userId="" providerId="" clId="Web-{8A002C3F-4DC1-4747-9A81-237386BEEED1}" dt="2023-10-09T18:52:51.124" v="0"/>
          <pc:sldLayoutMkLst>
            <pc:docMk/>
            <pc:sldMasterMk cId="703474409" sldId="2147483738"/>
            <pc:sldLayoutMk cId="2860323294" sldId="2147483771"/>
          </pc:sldLayoutMkLst>
        </pc:sldLayoutChg>
        <pc:sldLayoutChg chg="add">
          <pc:chgData name="Jessica Christensen" userId="" providerId="" clId="Web-{8A002C3F-4DC1-4747-9A81-237386BEEED1}" dt="2023-10-09T18:52:51.124" v="0"/>
          <pc:sldLayoutMkLst>
            <pc:docMk/>
            <pc:sldMasterMk cId="703474409" sldId="2147483738"/>
            <pc:sldLayoutMk cId="590327984" sldId="2147483777"/>
          </pc:sldLayoutMkLst>
        </pc:sldLayoutChg>
        <pc:sldLayoutChg chg="add">
          <pc:chgData name="Jessica Christensen" userId="" providerId="" clId="Web-{8A002C3F-4DC1-4747-9A81-237386BEEED1}" dt="2023-10-09T18:52:51.124" v="0"/>
          <pc:sldLayoutMkLst>
            <pc:docMk/>
            <pc:sldMasterMk cId="703474409" sldId="2147483738"/>
            <pc:sldLayoutMk cId="2444142671" sldId="2147483779"/>
          </pc:sldLayoutMkLst>
        </pc:sldLayoutChg>
        <pc:sldLayoutChg chg="add">
          <pc:chgData name="Jessica Christensen" userId="" providerId="" clId="Web-{8A002C3F-4DC1-4747-9A81-237386BEEED1}" dt="2023-10-09T18:52:51.124" v="0"/>
          <pc:sldLayoutMkLst>
            <pc:docMk/>
            <pc:sldMasterMk cId="703474409" sldId="2147483738"/>
            <pc:sldLayoutMk cId="1673909468" sldId="2147483780"/>
          </pc:sldLayoutMkLst>
        </pc:sldLayoutChg>
        <pc:sldLayoutChg chg="add">
          <pc:chgData name="Jessica Christensen" userId="" providerId="" clId="Web-{8A002C3F-4DC1-4747-9A81-237386BEEED1}" dt="2023-10-09T18:52:51.124" v="0"/>
          <pc:sldLayoutMkLst>
            <pc:docMk/>
            <pc:sldMasterMk cId="703474409" sldId="2147483738"/>
            <pc:sldLayoutMk cId="1012107838" sldId="2147483781"/>
          </pc:sldLayoutMkLst>
        </pc:sldLayoutChg>
        <pc:sldLayoutChg chg="add">
          <pc:chgData name="Jessica Christensen" userId="" providerId="" clId="Web-{8A002C3F-4DC1-4747-9A81-237386BEEED1}" dt="2023-10-09T18:52:51.124" v="0"/>
          <pc:sldLayoutMkLst>
            <pc:docMk/>
            <pc:sldMasterMk cId="703474409" sldId="2147483738"/>
            <pc:sldLayoutMk cId="4123362698" sldId="2147483783"/>
          </pc:sldLayoutMkLst>
        </pc:sldLayoutChg>
        <pc:sldLayoutChg chg="add">
          <pc:chgData name="Jessica Christensen" userId="" providerId="" clId="Web-{8A002C3F-4DC1-4747-9A81-237386BEEED1}" dt="2023-10-09T18:52:51.124" v="0"/>
          <pc:sldLayoutMkLst>
            <pc:docMk/>
            <pc:sldMasterMk cId="703474409" sldId="2147483738"/>
            <pc:sldLayoutMk cId="2329261696" sldId="2147483784"/>
          </pc:sldLayoutMkLst>
        </pc:sldLayoutChg>
        <pc:sldLayoutChg chg="add">
          <pc:chgData name="Jessica Christensen" userId="" providerId="" clId="Web-{8A002C3F-4DC1-4747-9A81-237386BEEED1}" dt="2023-10-09T18:52:51.124" v="0"/>
          <pc:sldLayoutMkLst>
            <pc:docMk/>
            <pc:sldMasterMk cId="703474409" sldId="2147483738"/>
            <pc:sldLayoutMk cId="2951384255" sldId="2147483785"/>
          </pc:sldLayoutMkLst>
        </pc:sldLayoutChg>
      </pc:sldMasterChg>
      <pc:sldMasterChg chg="replId modSldLayout">
        <pc:chgData name="Jessica Christensen" userId="" providerId="" clId="Web-{8A002C3F-4DC1-4747-9A81-237386BEEED1}" dt="2023-10-09T18:52:51.124" v="0"/>
        <pc:sldMasterMkLst>
          <pc:docMk/>
          <pc:sldMasterMk cId="1924728575" sldId="2147490761"/>
        </pc:sldMasterMkLst>
        <pc:sldLayoutChg chg="replId">
          <pc:chgData name="Jessica Christensen" userId="" providerId="" clId="Web-{8A002C3F-4DC1-4747-9A81-237386BEEED1}" dt="2023-10-09T18:52:51.124" v="0"/>
          <pc:sldLayoutMkLst>
            <pc:docMk/>
            <pc:sldMasterMk cId="1924728575" sldId="2147490761"/>
            <pc:sldLayoutMk cId="3729207445" sldId="2147490762"/>
          </pc:sldLayoutMkLst>
        </pc:sldLayoutChg>
        <pc:sldLayoutChg chg="replId">
          <pc:chgData name="Jessica Christensen" userId="" providerId="" clId="Web-{8A002C3F-4DC1-4747-9A81-237386BEEED1}" dt="2023-10-09T18:52:51.124" v="0"/>
          <pc:sldLayoutMkLst>
            <pc:docMk/>
            <pc:sldMasterMk cId="1924728575" sldId="2147490761"/>
            <pc:sldLayoutMk cId="3939769326" sldId="2147490763"/>
          </pc:sldLayoutMkLst>
        </pc:sldLayoutChg>
        <pc:sldLayoutChg chg="replId">
          <pc:chgData name="Jessica Christensen" userId="" providerId="" clId="Web-{8A002C3F-4DC1-4747-9A81-237386BEEED1}" dt="2023-10-09T18:52:51.124" v="0"/>
          <pc:sldLayoutMkLst>
            <pc:docMk/>
            <pc:sldMasterMk cId="1924728575" sldId="2147490761"/>
            <pc:sldLayoutMk cId="1903558383" sldId="2147490764"/>
          </pc:sldLayoutMkLst>
        </pc:sldLayoutChg>
      </pc:sldMasterChg>
    </pc:docChg>
  </pc:docChgLst>
  <pc:docChgLst>
    <pc:chgData name="Erika Franta Bretscher" clId="Web-{78413C71-4CDC-4436-85BB-9B3994469BE2}"/>
    <pc:docChg chg="modSld">
      <pc:chgData name="Erika Franta Bretscher" userId="" providerId="" clId="Web-{78413C71-4CDC-4436-85BB-9B3994469BE2}" dt="2023-10-23T20:00:12.787" v="435" actId="20577"/>
      <pc:docMkLst>
        <pc:docMk/>
      </pc:docMkLst>
      <pc:sldChg chg="modSp">
        <pc:chgData name="Erika Franta Bretscher" userId="" providerId="" clId="Web-{78413C71-4CDC-4436-85BB-9B3994469BE2}" dt="2023-10-23T20:00:12.787" v="435" actId="20577"/>
        <pc:sldMkLst>
          <pc:docMk/>
          <pc:sldMk cId="2720553251" sldId="614"/>
        </pc:sldMkLst>
        <pc:graphicFrameChg chg="modGraphic">
          <ac:chgData name="Erika Franta Bretscher" userId="" providerId="" clId="Web-{78413C71-4CDC-4436-85BB-9B3994469BE2}" dt="2023-10-23T20:00:12.787" v="435" actId="20577"/>
          <ac:graphicFrameMkLst>
            <pc:docMk/>
            <pc:sldMk cId="2720553251" sldId="614"/>
            <ac:graphicFrameMk id="152" creationId="{85A9F812-FC33-4E30-9D6C-33527607175F}"/>
          </ac:graphicFrameMkLst>
        </pc:graphicFrameChg>
      </pc:sldChg>
      <pc:sldChg chg="modSp">
        <pc:chgData name="Erika Franta Bretscher" userId="" providerId="" clId="Web-{78413C71-4CDC-4436-85BB-9B3994469BE2}" dt="2023-10-23T18:51:45.678" v="17"/>
        <pc:sldMkLst>
          <pc:docMk/>
          <pc:sldMk cId="3879992610" sldId="4350"/>
        </pc:sldMkLst>
        <pc:graphicFrameChg chg="mod modGraphic">
          <ac:chgData name="Erika Franta Bretscher" userId="" providerId="" clId="Web-{78413C71-4CDC-4436-85BB-9B3994469BE2}" dt="2023-10-23T18:51:45.678" v="17"/>
          <ac:graphicFrameMkLst>
            <pc:docMk/>
            <pc:sldMk cId="3879992610" sldId="4350"/>
            <ac:graphicFrameMk id="2" creationId="{D6028B71-659B-3617-84DE-EDE02A84981E}"/>
          </ac:graphicFrameMkLst>
        </pc:graphicFrameChg>
      </pc:sldChg>
      <pc:sldChg chg="modSp">
        <pc:chgData name="Erika Franta Bretscher" userId="" providerId="" clId="Web-{78413C71-4CDC-4436-85BB-9B3994469BE2}" dt="2023-10-23T19:22:06.116" v="393" actId="20577"/>
        <pc:sldMkLst>
          <pc:docMk/>
          <pc:sldMk cId="3036644811" sldId="4591"/>
        </pc:sldMkLst>
        <pc:spChg chg="mod">
          <ac:chgData name="Erika Franta Bretscher" userId="" providerId="" clId="Web-{78413C71-4CDC-4436-85BB-9B3994469BE2}" dt="2023-10-23T19:22:06.116" v="393" actId="20577"/>
          <ac:spMkLst>
            <pc:docMk/>
            <pc:sldMk cId="3036644811" sldId="4591"/>
            <ac:spMk id="4" creationId="{00000000-0000-0000-0000-000000000000}"/>
          </ac:spMkLst>
        </pc:spChg>
      </pc:sldChg>
      <pc:sldChg chg="modSp">
        <pc:chgData name="Erika Franta Bretscher" userId="" providerId="" clId="Web-{78413C71-4CDC-4436-85BB-9B3994469BE2}" dt="2023-10-23T18:52:01.788" v="22" actId="20577"/>
        <pc:sldMkLst>
          <pc:docMk/>
          <pc:sldMk cId="2186197375" sldId="4616"/>
        </pc:sldMkLst>
        <pc:graphicFrameChg chg="modGraphic">
          <ac:chgData name="Erika Franta Bretscher" userId="" providerId="" clId="Web-{78413C71-4CDC-4436-85BB-9B3994469BE2}" dt="2023-10-23T18:52:01.788" v="22" actId="20577"/>
          <ac:graphicFrameMkLst>
            <pc:docMk/>
            <pc:sldMk cId="2186197375" sldId="4616"/>
            <ac:graphicFrameMk id="2" creationId="{C225F9F0-9456-6F48-B96D-2447CB6635BE}"/>
          </ac:graphicFrameMkLst>
        </pc:graphicFrameChg>
      </pc:sldChg>
      <pc:sldChg chg="modSp">
        <pc:chgData name="Erika Franta Bretscher" userId="" providerId="" clId="Web-{78413C71-4CDC-4436-85BB-9B3994469BE2}" dt="2023-10-23T19:56:17.359" v="416" actId="20577"/>
        <pc:sldMkLst>
          <pc:docMk/>
          <pc:sldMk cId="3404607066" sldId="4637"/>
        </pc:sldMkLst>
        <pc:spChg chg="mod">
          <ac:chgData name="Erika Franta Bretscher" userId="" providerId="" clId="Web-{78413C71-4CDC-4436-85BB-9B3994469BE2}" dt="2023-10-23T19:56:17.359" v="416" actId="20577"/>
          <ac:spMkLst>
            <pc:docMk/>
            <pc:sldMk cId="3404607066" sldId="4637"/>
            <ac:spMk id="2" creationId="{E02B6164-98FB-303B-5828-B2FA6599E843}"/>
          </ac:spMkLst>
        </pc:spChg>
      </pc:sldChg>
      <pc:sldChg chg="modSp">
        <pc:chgData name="Erika Franta Bretscher" userId="" providerId="" clId="Web-{78413C71-4CDC-4436-85BB-9B3994469BE2}" dt="2023-10-23T18:57:25.717" v="392" actId="1076"/>
        <pc:sldMkLst>
          <pc:docMk/>
          <pc:sldMk cId="407715863" sldId="4707"/>
        </pc:sldMkLst>
        <pc:spChg chg="mod">
          <ac:chgData name="Erika Franta Bretscher" userId="" providerId="" clId="Web-{78413C71-4CDC-4436-85BB-9B3994469BE2}" dt="2023-10-23T18:57:25.717" v="392" actId="1076"/>
          <ac:spMkLst>
            <pc:docMk/>
            <pc:sldMk cId="407715863" sldId="4707"/>
            <ac:spMk id="7" creationId="{8FF70779-4F4A-1CF2-3779-90469163756B}"/>
          </ac:spMkLst>
        </pc:spChg>
        <pc:picChg chg="mod">
          <ac:chgData name="Erika Franta Bretscher" userId="" providerId="" clId="Web-{78413C71-4CDC-4436-85BB-9B3994469BE2}" dt="2023-10-23T18:57:17.076" v="390" actId="1076"/>
          <ac:picMkLst>
            <pc:docMk/>
            <pc:sldMk cId="407715863" sldId="4707"/>
            <ac:picMk id="4" creationId="{05C3F589-D68C-95FC-6801-37CACB56F826}"/>
          </ac:picMkLst>
        </pc:picChg>
        <pc:picChg chg="mod">
          <ac:chgData name="Erika Franta Bretscher" userId="" providerId="" clId="Web-{78413C71-4CDC-4436-85BB-9B3994469BE2}" dt="2023-10-23T18:57:17.029" v="388" actId="1076"/>
          <ac:picMkLst>
            <pc:docMk/>
            <pc:sldMk cId="407715863" sldId="4707"/>
            <ac:picMk id="5" creationId="{49858403-7074-CB1C-2F6D-6ED770ED258C}"/>
          </ac:picMkLst>
        </pc:picChg>
        <pc:picChg chg="mod">
          <ac:chgData name="Erika Franta Bretscher" userId="" providerId="" clId="Web-{78413C71-4CDC-4436-85BB-9B3994469BE2}" dt="2023-10-23T18:57:17.045" v="389" actId="1076"/>
          <ac:picMkLst>
            <pc:docMk/>
            <pc:sldMk cId="407715863" sldId="4707"/>
            <ac:picMk id="6" creationId="{9E6DBC9D-CD2B-671C-F35E-274268667F0B}"/>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D257F6-52DE-493A-B4C7-80766F49F00B}"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CE548826-0571-498D-AAE9-9581DF908822}">
      <dgm:prSet/>
      <dgm:spPr>
        <a:solidFill>
          <a:srgbClr val="6D4C66"/>
        </a:solidFill>
      </dgm:spPr>
      <dgm:t>
        <a:bodyPr/>
        <a:lstStyle/>
        <a:p>
          <a:pPr rtl="0"/>
          <a:r>
            <a:rPr lang="en-US" b="0" i="0"/>
            <a:t>The MHTTC Network accelerates the adoption and implementation of mental</a:t>
          </a:r>
          <a:r>
            <a:rPr lang="en-US" b="0" i="0">
              <a:latin typeface="Arial" panose="020B0604020202020204"/>
            </a:rPr>
            <a:t> </a:t>
          </a:r>
          <a:r>
            <a:rPr lang="en-US" b="0" i="0"/>
            <a:t> health related evidence-based practices across the nation</a:t>
          </a:r>
          <a:endParaRPr lang="en-US"/>
        </a:p>
      </dgm:t>
    </dgm:pt>
    <dgm:pt modelId="{57AF787A-F60A-461B-BA56-924CE22B5E96}" type="parTrans" cxnId="{DDBEE38C-BF99-4B77-B364-D144E4E7277D}">
      <dgm:prSet/>
      <dgm:spPr/>
      <dgm:t>
        <a:bodyPr/>
        <a:lstStyle/>
        <a:p>
          <a:endParaRPr lang="en-US"/>
        </a:p>
      </dgm:t>
    </dgm:pt>
    <dgm:pt modelId="{0E267FA4-C2E0-4C59-8A73-4B8BD7149BE6}" type="sibTrans" cxnId="{DDBEE38C-BF99-4B77-B364-D144E4E7277D}">
      <dgm:prSet/>
      <dgm:spPr/>
      <dgm:t>
        <a:bodyPr/>
        <a:lstStyle/>
        <a:p>
          <a:endParaRPr lang="en-US"/>
        </a:p>
      </dgm:t>
    </dgm:pt>
    <dgm:pt modelId="{627F6335-7933-419E-B735-F0AEFB098599}">
      <dgm:prSet/>
      <dgm:spPr/>
      <dgm:t>
        <a:bodyPr/>
        <a:lstStyle/>
        <a:p>
          <a:r>
            <a:rPr lang="en-US" b="0" i="0"/>
            <a:t>Develops and disseminates resources</a:t>
          </a:r>
          <a:endParaRPr lang="en-US"/>
        </a:p>
      </dgm:t>
    </dgm:pt>
    <dgm:pt modelId="{A425CCB6-79EF-4B10-80A3-2291F3DCB9B5}" type="parTrans" cxnId="{4D57ECB8-AC07-4F14-9A9F-4106421B4AE2}">
      <dgm:prSet/>
      <dgm:spPr/>
      <dgm:t>
        <a:bodyPr/>
        <a:lstStyle/>
        <a:p>
          <a:endParaRPr lang="en-US"/>
        </a:p>
      </dgm:t>
    </dgm:pt>
    <dgm:pt modelId="{E4346FDC-886E-4DCC-8790-B5ABDFDF984E}" type="sibTrans" cxnId="{4D57ECB8-AC07-4F14-9A9F-4106421B4AE2}">
      <dgm:prSet/>
      <dgm:spPr/>
      <dgm:t>
        <a:bodyPr/>
        <a:lstStyle/>
        <a:p>
          <a:endParaRPr lang="en-US"/>
        </a:p>
      </dgm:t>
    </dgm:pt>
    <dgm:pt modelId="{31C8904A-0F9D-4641-A732-55B5DD3EAA1E}">
      <dgm:prSet/>
      <dgm:spPr/>
      <dgm:t>
        <a:bodyPr/>
        <a:lstStyle/>
        <a:p>
          <a:r>
            <a:rPr lang="en-US" b="0" i="0"/>
            <a:t>Provides free local and regional training and technical assistance</a:t>
          </a:r>
          <a:endParaRPr lang="en-US"/>
        </a:p>
      </dgm:t>
    </dgm:pt>
    <dgm:pt modelId="{F6D79D7A-D1BB-4A18-A0D5-CFD6E4C3CA5B}" type="parTrans" cxnId="{382B9E64-A8DB-46F8-AADD-8591613AFF41}">
      <dgm:prSet/>
      <dgm:spPr/>
      <dgm:t>
        <a:bodyPr/>
        <a:lstStyle/>
        <a:p>
          <a:endParaRPr lang="en-US"/>
        </a:p>
      </dgm:t>
    </dgm:pt>
    <dgm:pt modelId="{8B04C47E-D1AD-4DC0-B19A-7FFDF42A22FC}" type="sibTrans" cxnId="{382B9E64-A8DB-46F8-AADD-8591613AFF41}">
      <dgm:prSet/>
      <dgm:spPr/>
      <dgm:t>
        <a:bodyPr/>
        <a:lstStyle/>
        <a:p>
          <a:endParaRPr lang="en-US"/>
        </a:p>
      </dgm:t>
    </dgm:pt>
    <dgm:pt modelId="{EE90692B-F4BC-4722-A5EC-6BABF0C8426B}">
      <dgm:prSet/>
      <dgm:spPr/>
      <dgm:t>
        <a:bodyPr/>
        <a:lstStyle/>
        <a:p>
          <a:pPr rtl="0"/>
          <a:r>
            <a:rPr lang="en-US" b="0" i="0"/>
            <a:t>Heightens the awareness, knowledge, and skills of the mental health</a:t>
          </a:r>
          <a:r>
            <a:rPr lang="en-US" b="0" i="0">
              <a:latin typeface="Arial" panose="020B0604020202020204"/>
            </a:rPr>
            <a:t> </a:t>
          </a:r>
          <a:r>
            <a:rPr lang="en-US" b="0" i="0"/>
            <a:t> workforce</a:t>
          </a:r>
          <a:endParaRPr lang="en-US"/>
        </a:p>
      </dgm:t>
    </dgm:pt>
    <dgm:pt modelId="{D28BA0D6-477F-41E9-89CF-8504E50EA722}" type="parTrans" cxnId="{65533D8F-32D9-42E6-918A-346738D689C6}">
      <dgm:prSet/>
      <dgm:spPr/>
      <dgm:t>
        <a:bodyPr/>
        <a:lstStyle/>
        <a:p>
          <a:endParaRPr lang="en-US"/>
        </a:p>
      </dgm:t>
    </dgm:pt>
    <dgm:pt modelId="{3EB61FAB-88C8-453D-81B7-835742D69383}" type="sibTrans" cxnId="{65533D8F-32D9-42E6-918A-346738D689C6}">
      <dgm:prSet/>
      <dgm:spPr/>
      <dgm:t>
        <a:bodyPr/>
        <a:lstStyle/>
        <a:p>
          <a:endParaRPr lang="en-US"/>
        </a:p>
      </dgm:t>
    </dgm:pt>
    <dgm:pt modelId="{044398F5-5C6C-4857-9C18-58F46979EA3D}" type="pres">
      <dgm:prSet presAssocID="{90D257F6-52DE-493A-B4C7-80766F49F00B}" presName="linear" presStyleCnt="0">
        <dgm:presLayoutVars>
          <dgm:animLvl val="lvl"/>
          <dgm:resizeHandles val="exact"/>
        </dgm:presLayoutVars>
      </dgm:prSet>
      <dgm:spPr/>
    </dgm:pt>
    <dgm:pt modelId="{A9EB2E8C-B4D6-44F0-87A5-7BF15AF03F78}" type="pres">
      <dgm:prSet presAssocID="{CE548826-0571-498D-AAE9-9581DF908822}" presName="parentText" presStyleLbl="node1" presStyleIdx="0" presStyleCnt="1">
        <dgm:presLayoutVars>
          <dgm:chMax val="0"/>
          <dgm:bulletEnabled val="1"/>
        </dgm:presLayoutVars>
      </dgm:prSet>
      <dgm:spPr/>
    </dgm:pt>
    <dgm:pt modelId="{96059DC9-A1E1-424F-8941-45F51AC239D6}" type="pres">
      <dgm:prSet presAssocID="{CE548826-0571-498D-AAE9-9581DF908822}" presName="childText" presStyleLbl="revTx" presStyleIdx="0" presStyleCnt="1">
        <dgm:presLayoutVars>
          <dgm:bulletEnabled val="1"/>
        </dgm:presLayoutVars>
      </dgm:prSet>
      <dgm:spPr/>
    </dgm:pt>
  </dgm:ptLst>
  <dgm:cxnLst>
    <dgm:cxn modelId="{93D64B00-1F4E-49DC-A87F-7BFEC56A3515}" type="presOf" srcId="{90D257F6-52DE-493A-B4C7-80766F49F00B}" destId="{044398F5-5C6C-4857-9C18-58F46979EA3D}" srcOrd="0" destOrd="0" presId="urn:microsoft.com/office/officeart/2005/8/layout/vList2"/>
    <dgm:cxn modelId="{E144D00D-326A-4408-8BDB-569E13A606BB}" type="presOf" srcId="{CE548826-0571-498D-AAE9-9581DF908822}" destId="{A9EB2E8C-B4D6-44F0-87A5-7BF15AF03F78}" srcOrd="0" destOrd="0" presId="urn:microsoft.com/office/officeart/2005/8/layout/vList2"/>
    <dgm:cxn modelId="{74FC6F1A-04C0-4BAC-80AA-093D49DA7D0E}" type="presOf" srcId="{EE90692B-F4BC-4722-A5EC-6BABF0C8426B}" destId="{96059DC9-A1E1-424F-8941-45F51AC239D6}" srcOrd="0" destOrd="2" presId="urn:microsoft.com/office/officeart/2005/8/layout/vList2"/>
    <dgm:cxn modelId="{382B9E64-A8DB-46F8-AADD-8591613AFF41}" srcId="{CE548826-0571-498D-AAE9-9581DF908822}" destId="{31C8904A-0F9D-4641-A732-55B5DD3EAA1E}" srcOrd="1" destOrd="0" parTransId="{F6D79D7A-D1BB-4A18-A0D5-CFD6E4C3CA5B}" sibTransId="{8B04C47E-D1AD-4DC0-B19A-7FFDF42A22FC}"/>
    <dgm:cxn modelId="{E49E234D-4ABA-4AB7-BBE9-735A75D592E6}" type="presOf" srcId="{31C8904A-0F9D-4641-A732-55B5DD3EAA1E}" destId="{96059DC9-A1E1-424F-8941-45F51AC239D6}" srcOrd="0" destOrd="1" presId="urn:microsoft.com/office/officeart/2005/8/layout/vList2"/>
    <dgm:cxn modelId="{DDBEE38C-BF99-4B77-B364-D144E4E7277D}" srcId="{90D257F6-52DE-493A-B4C7-80766F49F00B}" destId="{CE548826-0571-498D-AAE9-9581DF908822}" srcOrd="0" destOrd="0" parTransId="{57AF787A-F60A-461B-BA56-924CE22B5E96}" sibTransId="{0E267FA4-C2E0-4C59-8A73-4B8BD7149BE6}"/>
    <dgm:cxn modelId="{65533D8F-32D9-42E6-918A-346738D689C6}" srcId="{CE548826-0571-498D-AAE9-9581DF908822}" destId="{EE90692B-F4BC-4722-A5EC-6BABF0C8426B}" srcOrd="2" destOrd="0" parTransId="{D28BA0D6-477F-41E9-89CF-8504E50EA722}" sibTransId="{3EB61FAB-88C8-453D-81B7-835742D69383}"/>
    <dgm:cxn modelId="{AC5672A3-C861-4B22-A1FB-4F4BD6E5955F}" type="presOf" srcId="{627F6335-7933-419E-B735-F0AEFB098599}" destId="{96059DC9-A1E1-424F-8941-45F51AC239D6}" srcOrd="0" destOrd="0" presId="urn:microsoft.com/office/officeart/2005/8/layout/vList2"/>
    <dgm:cxn modelId="{4D57ECB8-AC07-4F14-9A9F-4106421B4AE2}" srcId="{CE548826-0571-498D-AAE9-9581DF908822}" destId="{627F6335-7933-419E-B735-F0AEFB098599}" srcOrd="0" destOrd="0" parTransId="{A425CCB6-79EF-4B10-80A3-2291F3DCB9B5}" sibTransId="{E4346FDC-886E-4DCC-8790-B5ABDFDF984E}"/>
    <dgm:cxn modelId="{A96E1456-C02C-4A7E-A84A-4F94EA361821}" type="presParOf" srcId="{044398F5-5C6C-4857-9C18-58F46979EA3D}" destId="{A9EB2E8C-B4D6-44F0-87A5-7BF15AF03F78}" srcOrd="0" destOrd="0" presId="urn:microsoft.com/office/officeart/2005/8/layout/vList2"/>
    <dgm:cxn modelId="{4E991E91-EDEE-448D-A837-ACB1E01E4F75}" type="presParOf" srcId="{044398F5-5C6C-4857-9C18-58F46979EA3D}" destId="{96059DC9-A1E1-424F-8941-45F51AC239D6}"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FBFD61C-4631-4877-81F3-592F237B6E4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C29D063-3E28-48E5-98FF-C6B34CD80977}">
      <dgm:prSet/>
      <dgm:spPr/>
      <dgm:t>
        <a:bodyPr/>
        <a:lstStyle/>
        <a:p>
          <a:r>
            <a:rPr lang="en-US"/>
            <a:t>Activity Handouts</a:t>
          </a:r>
        </a:p>
      </dgm:t>
    </dgm:pt>
    <dgm:pt modelId="{CF5E01B2-489A-4501-9F57-73F76DAD8023}" type="parTrans" cxnId="{9960A6FC-733F-46D4-AE31-D519A5449D66}">
      <dgm:prSet/>
      <dgm:spPr/>
      <dgm:t>
        <a:bodyPr/>
        <a:lstStyle/>
        <a:p>
          <a:endParaRPr lang="en-US"/>
        </a:p>
      </dgm:t>
    </dgm:pt>
    <dgm:pt modelId="{D8A6F7E7-6A71-48CC-B933-FDC49AEE3080}" type="sibTrans" cxnId="{9960A6FC-733F-46D4-AE31-D519A5449D66}">
      <dgm:prSet/>
      <dgm:spPr/>
      <dgm:t>
        <a:bodyPr/>
        <a:lstStyle/>
        <a:p>
          <a:endParaRPr lang="en-US"/>
        </a:p>
      </dgm:t>
    </dgm:pt>
    <dgm:pt modelId="{DAE458B7-588B-4E86-99BA-018D3E246AFB}">
      <dgm:prSet/>
      <dgm:spPr/>
      <dgm:t>
        <a:bodyPr/>
        <a:lstStyle/>
        <a:p>
          <a:pPr rtl="0"/>
          <a:r>
            <a:rPr lang="en-US"/>
            <a:t>Trainer Manual</a:t>
          </a:r>
          <a:r>
            <a:rPr lang="en-US">
              <a:latin typeface="Arial"/>
            </a:rPr>
            <a:t> </a:t>
          </a:r>
          <a:endParaRPr lang="en-US"/>
        </a:p>
      </dgm:t>
    </dgm:pt>
    <dgm:pt modelId="{0BE69E6A-1A76-4CBC-98DD-1653F56421CE}" type="parTrans" cxnId="{593BC30E-F46F-4897-94FB-26B875E0DF48}">
      <dgm:prSet/>
      <dgm:spPr/>
      <dgm:t>
        <a:bodyPr/>
        <a:lstStyle/>
        <a:p>
          <a:endParaRPr lang="en-US"/>
        </a:p>
      </dgm:t>
    </dgm:pt>
    <dgm:pt modelId="{6BA88609-C15F-4CEF-ACC1-8F87EC71426D}" type="sibTrans" cxnId="{593BC30E-F46F-4897-94FB-26B875E0DF48}">
      <dgm:prSet/>
      <dgm:spPr/>
      <dgm:t>
        <a:bodyPr/>
        <a:lstStyle/>
        <a:p>
          <a:endParaRPr lang="en-US"/>
        </a:p>
      </dgm:t>
    </dgm:pt>
    <dgm:pt modelId="{2AA596A3-862D-4989-81ED-97265495E63E}">
      <dgm:prSet/>
      <dgm:spPr/>
      <dgm:t>
        <a:bodyPr/>
        <a:lstStyle/>
        <a:p>
          <a:r>
            <a:rPr lang="en-US"/>
            <a:t>Resource Lists</a:t>
          </a:r>
        </a:p>
      </dgm:t>
    </dgm:pt>
    <dgm:pt modelId="{82F04F80-4E75-460C-87AA-B7B252E1191D}" type="parTrans" cxnId="{876EFABA-99FB-45F9-AC58-BBF7699EC1EB}">
      <dgm:prSet/>
      <dgm:spPr/>
      <dgm:t>
        <a:bodyPr/>
        <a:lstStyle/>
        <a:p>
          <a:endParaRPr lang="en-US"/>
        </a:p>
      </dgm:t>
    </dgm:pt>
    <dgm:pt modelId="{67A88C90-A0BE-44B4-8C22-7126C2046A78}" type="sibTrans" cxnId="{876EFABA-99FB-45F9-AC58-BBF7699EC1EB}">
      <dgm:prSet/>
      <dgm:spPr/>
      <dgm:t>
        <a:bodyPr/>
        <a:lstStyle/>
        <a:p>
          <a:endParaRPr lang="en-US"/>
        </a:p>
      </dgm:t>
    </dgm:pt>
    <dgm:pt modelId="{A4A279DD-4A66-4197-BD8E-F4524EF1658D}">
      <dgm:prSet phldr="0"/>
      <dgm:spPr/>
      <dgm:t>
        <a:bodyPr/>
        <a:lstStyle/>
        <a:p>
          <a:pPr rtl="0"/>
          <a:r>
            <a:rPr lang="en-US" i="0"/>
            <a:t>Video Modules &amp; Slide Decks</a:t>
          </a:r>
        </a:p>
      </dgm:t>
    </dgm:pt>
    <dgm:pt modelId="{37AD7455-DA7F-4098-B25F-F26FEF5B5279}" type="parTrans" cxnId="{1E99738F-14EB-4B7C-A8DA-698FB0E26578}">
      <dgm:prSet/>
      <dgm:spPr/>
    </dgm:pt>
    <dgm:pt modelId="{65C3C54A-0082-42D9-98B7-A867DE04DBBA}" type="sibTrans" cxnId="{1E99738F-14EB-4B7C-A8DA-698FB0E26578}">
      <dgm:prSet/>
      <dgm:spPr/>
    </dgm:pt>
    <dgm:pt modelId="{7E80CAB6-AFD9-4C22-ACCD-71C9FA9581DB}">
      <dgm:prSet phldr="0"/>
      <dgm:spPr/>
      <dgm:t>
        <a:bodyPr/>
        <a:lstStyle/>
        <a:p>
          <a:r>
            <a:rPr lang="en-US"/>
            <a:t>30 Day Mental Health Challenge</a:t>
          </a:r>
        </a:p>
      </dgm:t>
    </dgm:pt>
    <dgm:pt modelId="{10CEE268-570B-4098-8AAE-23AE43F20E23}" type="parTrans" cxnId="{D784F5FC-DA60-4E3B-9658-8DF8515A5767}">
      <dgm:prSet/>
      <dgm:spPr/>
    </dgm:pt>
    <dgm:pt modelId="{1DFD6E6E-83D7-4685-B374-BACF611DF3D7}" type="sibTrans" cxnId="{D784F5FC-DA60-4E3B-9658-8DF8515A5767}">
      <dgm:prSet/>
      <dgm:spPr/>
    </dgm:pt>
    <dgm:pt modelId="{A0B6CF4F-9C7B-4212-BA39-5E5716CFE506}">
      <dgm:prSet phldr="0"/>
      <dgm:spPr/>
      <dgm:t>
        <a:bodyPr/>
        <a:lstStyle/>
        <a:p>
          <a:pPr rtl="0"/>
          <a:r>
            <a:rPr lang="en-US"/>
            <a:t>Burnout Busters Podcast</a:t>
          </a:r>
        </a:p>
      </dgm:t>
    </dgm:pt>
    <dgm:pt modelId="{8600B8F8-4EC0-42C1-B5A2-A463F6BEFC14}" type="parTrans" cxnId="{215C1F35-5F83-4E54-A189-55A06C2F8F9D}">
      <dgm:prSet/>
      <dgm:spPr/>
    </dgm:pt>
    <dgm:pt modelId="{535CBB20-8DF7-4FEF-8FA6-AAACEB29E942}" type="sibTrans" cxnId="{215C1F35-5F83-4E54-A189-55A06C2F8F9D}">
      <dgm:prSet/>
      <dgm:spPr/>
    </dgm:pt>
    <dgm:pt modelId="{8EE96F01-ED2F-4F6E-BFAA-438AE77BF71C}" type="pres">
      <dgm:prSet presAssocID="{FFBFD61C-4631-4877-81F3-592F237B6E4D}" presName="diagram" presStyleCnt="0">
        <dgm:presLayoutVars>
          <dgm:dir/>
          <dgm:resizeHandles val="exact"/>
        </dgm:presLayoutVars>
      </dgm:prSet>
      <dgm:spPr/>
    </dgm:pt>
    <dgm:pt modelId="{8DA2F257-A74C-4044-ACCA-5BFFD3129494}" type="pres">
      <dgm:prSet presAssocID="{A4A279DD-4A66-4197-BD8E-F4524EF1658D}" presName="node" presStyleLbl="node1" presStyleIdx="0" presStyleCnt="6">
        <dgm:presLayoutVars>
          <dgm:bulletEnabled val="1"/>
        </dgm:presLayoutVars>
      </dgm:prSet>
      <dgm:spPr/>
    </dgm:pt>
    <dgm:pt modelId="{2A78E362-D97C-4A63-8993-60751DB7B6FC}" type="pres">
      <dgm:prSet presAssocID="{65C3C54A-0082-42D9-98B7-A867DE04DBBA}" presName="sibTrans" presStyleCnt="0"/>
      <dgm:spPr/>
    </dgm:pt>
    <dgm:pt modelId="{DB878626-F049-476A-81B1-5BF9584E2C4A}" type="pres">
      <dgm:prSet presAssocID="{DAE458B7-588B-4E86-99BA-018D3E246AFB}" presName="node" presStyleLbl="node1" presStyleIdx="1" presStyleCnt="6">
        <dgm:presLayoutVars>
          <dgm:bulletEnabled val="1"/>
        </dgm:presLayoutVars>
      </dgm:prSet>
      <dgm:spPr/>
    </dgm:pt>
    <dgm:pt modelId="{39DD11EB-F3FE-42BC-852B-D911DFC9497F}" type="pres">
      <dgm:prSet presAssocID="{6BA88609-C15F-4CEF-ACC1-8F87EC71426D}" presName="sibTrans" presStyleCnt="0"/>
      <dgm:spPr/>
    </dgm:pt>
    <dgm:pt modelId="{AC3AB24D-2378-45D1-9BCF-0CBE29577F78}" type="pres">
      <dgm:prSet presAssocID="{6C29D063-3E28-48E5-98FF-C6B34CD80977}" presName="node" presStyleLbl="node1" presStyleIdx="2" presStyleCnt="6">
        <dgm:presLayoutVars>
          <dgm:bulletEnabled val="1"/>
        </dgm:presLayoutVars>
      </dgm:prSet>
      <dgm:spPr>
        <a:solidFill>
          <a:schemeClr val="accent6"/>
        </a:solidFill>
      </dgm:spPr>
    </dgm:pt>
    <dgm:pt modelId="{262B3F9F-8978-4F7C-952D-D158DF43EF15}" type="pres">
      <dgm:prSet presAssocID="{D8A6F7E7-6A71-48CC-B933-FDC49AEE3080}" presName="sibTrans" presStyleCnt="0"/>
      <dgm:spPr/>
    </dgm:pt>
    <dgm:pt modelId="{53D7AF6A-D037-46B2-AED6-4739709B5C77}" type="pres">
      <dgm:prSet presAssocID="{2AA596A3-862D-4989-81ED-97265495E63E}" presName="node" presStyleLbl="node1" presStyleIdx="3" presStyleCnt="6">
        <dgm:presLayoutVars>
          <dgm:bulletEnabled val="1"/>
        </dgm:presLayoutVars>
      </dgm:prSet>
      <dgm:spPr>
        <a:solidFill>
          <a:srgbClr val="6A4C62"/>
        </a:solidFill>
      </dgm:spPr>
    </dgm:pt>
    <dgm:pt modelId="{B27EA6D0-521C-4D01-B023-8C90DD69509E}" type="pres">
      <dgm:prSet presAssocID="{67A88C90-A0BE-44B4-8C22-7126C2046A78}" presName="sibTrans" presStyleCnt="0"/>
      <dgm:spPr/>
    </dgm:pt>
    <dgm:pt modelId="{B037ECC2-7C0E-465E-8693-974282E38ECC}" type="pres">
      <dgm:prSet presAssocID="{A0B6CF4F-9C7B-4212-BA39-5E5716CFE506}" presName="node" presStyleLbl="node1" presStyleIdx="4" presStyleCnt="6">
        <dgm:presLayoutVars>
          <dgm:bulletEnabled val="1"/>
        </dgm:presLayoutVars>
      </dgm:prSet>
      <dgm:spPr/>
    </dgm:pt>
    <dgm:pt modelId="{6C90E7EC-C050-44B5-A934-169889325BFC}" type="pres">
      <dgm:prSet presAssocID="{535CBB20-8DF7-4FEF-8FA6-AAACEB29E942}" presName="sibTrans" presStyleCnt="0"/>
      <dgm:spPr/>
    </dgm:pt>
    <dgm:pt modelId="{6A2CD382-4952-42CB-9F01-C89DE8C2A676}" type="pres">
      <dgm:prSet presAssocID="{7E80CAB6-AFD9-4C22-ACCD-71C9FA9581DB}" presName="node" presStyleLbl="node1" presStyleIdx="5" presStyleCnt="6">
        <dgm:presLayoutVars>
          <dgm:bulletEnabled val="1"/>
        </dgm:presLayoutVars>
      </dgm:prSet>
      <dgm:spPr/>
    </dgm:pt>
  </dgm:ptLst>
  <dgm:cxnLst>
    <dgm:cxn modelId="{593BC30E-F46F-4897-94FB-26B875E0DF48}" srcId="{FFBFD61C-4631-4877-81F3-592F237B6E4D}" destId="{DAE458B7-588B-4E86-99BA-018D3E246AFB}" srcOrd="1" destOrd="0" parTransId="{0BE69E6A-1A76-4CBC-98DD-1653F56421CE}" sibTransId="{6BA88609-C15F-4CEF-ACC1-8F87EC71426D}"/>
    <dgm:cxn modelId="{215C1F35-5F83-4E54-A189-55A06C2F8F9D}" srcId="{FFBFD61C-4631-4877-81F3-592F237B6E4D}" destId="{A0B6CF4F-9C7B-4212-BA39-5E5716CFE506}" srcOrd="4" destOrd="0" parTransId="{8600B8F8-4EC0-42C1-B5A2-A463F6BEFC14}" sibTransId="{535CBB20-8DF7-4FEF-8FA6-AAACEB29E942}"/>
    <dgm:cxn modelId="{FD6ABC3F-F0CD-4D11-9D19-784D0FC9E12A}" type="presOf" srcId="{7E80CAB6-AFD9-4C22-ACCD-71C9FA9581DB}" destId="{6A2CD382-4952-42CB-9F01-C89DE8C2A676}" srcOrd="0" destOrd="0" presId="urn:microsoft.com/office/officeart/2005/8/layout/default"/>
    <dgm:cxn modelId="{EDB4CA66-7312-4F81-9B54-760B5D1BF96E}" type="presOf" srcId="{6C29D063-3E28-48E5-98FF-C6B34CD80977}" destId="{AC3AB24D-2378-45D1-9BCF-0CBE29577F78}" srcOrd="0" destOrd="0" presId="urn:microsoft.com/office/officeart/2005/8/layout/default"/>
    <dgm:cxn modelId="{DDBCD148-3F5A-45E3-93F7-0AE17C78F830}" type="presOf" srcId="{FFBFD61C-4631-4877-81F3-592F237B6E4D}" destId="{8EE96F01-ED2F-4F6E-BFAA-438AE77BF71C}" srcOrd="0" destOrd="0" presId="urn:microsoft.com/office/officeart/2005/8/layout/default"/>
    <dgm:cxn modelId="{39BA3F79-5C96-44A7-B4BC-D1683787F86C}" type="presOf" srcId="{A4A279DD-4A66-4197-BD8E-F4524EF1658D}" destId="{8DA2F257-A74C-4044-ACCA-5BFFD3129494}" srcOrd="0" destOrd="0" presId="urn:microsoft.com/office/officeart/2005/8/layout/default"/>
    <dgm:cxn modelId="{1E99738F-14EB-4B7C-A8DA-698FB0E26578}" srcId="{FFBFD61C-4631-4877-81F3-592F237B6E4D}" destId="{A4A279DD-4A66-4197-BD8E-F4524EF1658D}" srcOrd="0" destOrd="0" parTransId="{37AD7455-DA7F-4098-B25F-F26FEF5B5279}" sibTransId="{65C3C54A-0082-42D9-98B7-A867DE04DBBA}"/>
    <dgm:cxn modelId="{FF993B96-C038-4149-B614-A830E876680E}" type="presOf" srcId="{2AA596A3-862D-4989-81ED-97265495E63E}" destId="{53D7AF6A-D037-46B2-AED6-4739709B5C77}" srcOrd="0" destOrd="0" presId="urn:microsoft.com/office/officeart/2005/8/layout/default"/>
    <dgm:cxn modelId="{E01D58B3-0B6A-4DFB-9177-D1B5D501926D}" type="presOf" srcId="{A0B6CF4F-9C7B-4212-BA39-5E5716CFE506}" destId="{B037ECC2-7C0E-465E-8693-974282E38ECC}" srcOrd="0" destOrd="0" presId="urn:microsoft.com/office/officeart/2005/8/layout/default"/>
    <dgm:cxn modelId="{876EFABA-99FB-45F9-AC58-BBF7699EC1EB}" srcId="{FFBFD61C-4631-4877-81F3-592F237B6E4D}" destId="{2AA596A3-862D-4989-81ED-97265495E63E}" srcOrd="3" destOrd="0" parTransId="{82F04F80-4E75-460C-87AA-B7B252E1191D}" sibTransId="{67A88C90-A0BE-44B4-8C22-7126C2046A78}"/>
    <dgm:cxn modelId="{591728D6-C2BE-4BB1-9E44-F4E643955612}" type="presOf" srcId="{DAE458B7-588B-4E86-99BA-018D3E246AFB}" destId="{DB878626-F049-476A-81B1-5BF9584E2C4A}" srcOrd="0" destOrd="0" presId="urn:microsoft.com/office/officeart/2005/8/layout/default"/>
    <dgm:cxn modelId="{9960A6FC-733F-46D4-AE31-D519A5449D66}" srcId="{FFBFD61C-4631-4877-81F3-592F237B6E4D}" destId="{6C29D063-3E28-48E5-98FF-C6B34CD80977}" srcOrd="2" destOrd="0" parTransId="{CF5E01B2-489A-4501-9F57-73F76DAD8023}" sibTransId="{D8A6F7E7-6A71-48CC-B933-FDC49AEE3080}"/>
    <dgm:cxn modelId="{D784F5FC-DA60-4E3B-9658-8DF8515A5767}" srcId="{FFBFD61C-4631-4877-81F3-592F237B6E4D}" destId="{7E80CAB6-AFD9-4C22-ACCD-71C9FA9581DB}" srcOrd="5" destOrd="0" parTransId="{10CEE268-570B-4098-8AAE-23AE43F20E23}" sibTransId="{1DFD6E6E-83D7-4685-B374-BACF611DF3D7}"/>
    <dgm:cxn modelId="{B10D371D-CC5F-460C-9A4B-A4BAB243D676}" type="presParOf" srcId="{8EE96F01-ED2F-4F6E-BFAA-438AE77BF71C}" destId="{8DA2F257-A74C-4044-ACCA-5BFFD3129494}" srcOrd="0" destOrd="0" presId="urn:microsoft.com/office/officeart/2005/8/layout/default"/>
    <dgm:cxn modelId="{DD5569FD-DD79-4FE1-A4F4-917D448FFE73}" type="presParOf" srcId="{8EE96F01-ED2F-4F6E-BFAA-438AE77BF71C}" destId="{2A78E362-D97C-4A63-8993-60751DB7B6FC}" srcOrd="1" destOrd="0" presId="urn:microsoft.com/office/officeart/2005/8/layout/default"/>
    <dgm:cxn modelId="{DC7A8EA6-EDD6-4B97-A9FF-795FDC041617}" type="presParOf" srcId="{8EE96F01-ED2F-4F6E-BFAA-438AE77BF71C}" destId="{DB878626-F049-476A-81B1-5BF9584E2C4A}" srcOrd="2" destOrd="0" presId="urn:microsoft.com/office/officeart/2005/8/layout/default"/>
    <dgm:cxn modelId="{20FEE58B-AE21-4906-B1E2-6B8F7E115315}" type="presParOf" srcId="{8EE96F01-ED2F-4F6E-BFAA-438AE77BF71C}" destId="{39DD11EB-F3FE-42BC-852B-D911DFC9497F}" srcOrd="3" destOrd="0" presId="urn:microsoft.com/office/officeart/2005/8/layout/default"/>
    <dgm:cxn modelId="{59E5F506-4C79-4AE6-A0D1-0A44A364E92E}" type="presParOf" srcId="{8EE96F01-ED2F-4F6E-BFAA-438AE77BF71C}" destId="{AC3AB24D-2378-45D1-9BCF-0CBE29577F78}" srcOrd="4" destOrd="0" presId="urn:microsoft.com/office/officeart/2005/8/layout/default"/>
    <dgm:cxn modelId="{BEAC471E-0579-4293-B9E6-411902212674}" type="presParOf" srcId="{8EE96F01-ED2F-4F6E-BFAA-438AE77BF71C}" destId="{262B3F9F-8978-4F7C-952D-D158DF43EF15}" srcOrd="5" destOrd="0" presId="urn:microsoft.com/office/officeart/2005/8/layout/default"/>
    <dgm:cxn modelId="{C74D4EAB-B79D-4941-A208-EBFF057D3746}" type="presParOf" srcId="{8EE96F01-ED2F-4F6E-BFAA-438AE77BF71C}" destId="{53D7AF6A-D037-46B2-AED6-4739709B5C77}" srcOrd="6" destOrd="0" presId="urn:microsoft.com/office/officeart/2005/8/layout/default"/>
    <dgm:cxn modelId="{583C1DCA-9994-42FE-8B85-71F65F2F70BF}" type="presParOf" srcId="{8EE96F01-ED2F-4F6E-BFAA-438AE77BF71C}" destId="{B27EA6D0-521C-4D01-B023-8C90DD69509E}" srcOrd="7" destOrd="0" presId="urn:microsoft.com/office/officeart/2005/8/layout/default"/>
    <dgm:cxn modelId="{1D7BFBE2-FC26-4D18-AE15-19CD139F97E6}" type="presParOf" srcId="{8EE96F01-ED2F-4F6E-BFAA-438AE77BF71C}" destId="{B037ECC2-7C0E-465E-8693-974282E38ECC}" srcOrd="8" destOrd="0" presId="urn:microsoft.com/office/officeart/2005/8/layout/default"/>
    <dgm:cxn modelId="{40E43856-3ECB-40EA-871E-238C88261A21}" type="presParOf" srcId="{8EE96F01-ED2F-4F6E-BFAA-438AE77BF71C}" destId="{6C90E7EC-C050-44B5-A934-169889325BFC}" srcOrd="9" destOrd="0" presId="urn:microsoft.com/office/officeart/2005/8/layout/default"/>
    <dgm:cxn modelId="{24D9C9B3-B2E2-4CCE-B3B6-3BFE236C15AA}" type="presParOf" srcId="{8EE96F01-ED2F-4F6E-BFAA-438AE77BF71C}" destId="{6A2CD382-4952-42CB-9F01-C89DE8C2A676}"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22CC84-2E77-4AC2-A228-6FED45E1E89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5E23B91-7E19-4D49-BD32-78752056C55A}">
      <dgm:prSet/>
      <dgm:spPr/>
      <dgm:t>
        <a:bodyPr/>
        <a:lstStyle/>
        <a:p>
          <a:pPr>
            <a:lnSpc>
              <a:spcPct val="100000"/>
            </a:lnSpc>
          </a:pPr>
          <a:r>
            <a:rPr lang="en-US" dirty="0"/>
            <a:t>School Nurses</a:t>
          </a:r>
        </a:p>
      </dgm:t>
    </dgm:pt>
    <dgm:pt modelId="{2ADE1998-9220-432A-B2ED-16844A3C58C7}" type="parTrans" cxnId="{6DD17C36-88CE-41FC-931A-3D1EBF241391}">
      <dgm:prSet/>
      <dgm:spPr/>
      <dgm:t>
        <a:bodyPr/>
        <a:lstStyle/>
        <a:p>
          <a:endParaRPr lang="en-US"/>
        </a:p>
      </dgm:t>
    </dgm:pt>
    <dgm:pt modelId="{B1A8DE30-615E-4FCA-BD4E-D5F3F2BECC26}" type="sibTrans" cxnId="{6DD17C36-88CE-41FC-931A-3D1EBF241391}">
      <dgm:prSet/>
      <dgm:spPr/>
      <dgm:t>
        <a:bodyPr/>
        <a:lstStyle/>
        <a:p>
          <a:endParaRPr lang="en-US"/>
        </a:p>
      </dgm:t>
    </dgm:pt>
    <dgm:pt modelId="{B8C9803B-7889-4AE2-9C96-AE3CF8D42268}">
      <dgm:prSet/>
      <dgm:spPr/>
      <dgm:t>
        <a:bodyPr/>
        <a:lstStyle/>
        <a:p>
          <a:pPr>
            <a:lnSpc>
              <a:spcPct val="100000"/>
            </a:lnSpc>
          </a:pPr>
          <a:r>
            <a:rPr lang="en-US" dirty="0"/>
            <a:t>School Mental Health Professionals</a:t>
          </a:r>
        </a:p>
      </dgm:t>
    </dgm:pt>
    <dgm:pt modelId="{74FF97EB-E9A9-413E-B20C-C8B0BB58F79F}" type="parTrans" cxnId="{7071DD85-CF08-4F1B-9B65-F51C02FDA375}">
      <dgm:prSet/>
      <dgm:spPr/>
      <dgm:t>
        <a:bodyPr/>
        <a:lstStyle/>
        <a:p>
          <a:endParaRPr lang="en-US"/>
        </a:p>
      </dgm:t>
    </dgm:pt>
    <dgm:pt modelId="{B1F3D60C-36C9-46A1-875D-F17FA6AB5CB9}" type="sibTrans" cxnId="{7071DD85-CF08-4F1B-9B65-F51C02FDA375}">
      <dgm:prSet/>
      <dgm:spPr/>
      <dgm:t>
        <a:bodyPr/>
        <a:lstStyle/>
        <a:p>
          <a:endParaRPr lang="en-US"/>
        </a:p>
      </dgm:t>
    </dgm:pt>
    <dgm:pt modelId="{A869D3D9-FBB8-4F16-AAF0-CFA368D8DA25}">
      <dgm:prSet/>
      <dgm:spPr/>
      <dgm:t>
        <a:bodyPr/>
        <a:lstStyle/>
        <a:p>
          <a:pPr>
            <a:lnSpc>
              <a:spcPct val="100000"/>
            </a:lnSpc>
          </a:pPr>
          <a:r>
            <a:rPr lang="en-US" dirty="0"/>
            <a:t>Educators</a:t>
          </a:r>
        </a:p>
      </dgm:t>
    </dgm:pt>
    <dgm:pt modelId="{69B57F29-82BA-44B7-8E02-E61FD32A1315}" type="parTrans" cxnId="{B8AA6B37-9AD9-4B1A-B6DD-9D5A64924A64}">
      <dgm:prSet/>
      <dgm:spPr/>
      <dgm:t>
        <a:bodyPr/>
        <a:lstStyle/>
        <a:p>
          <a:endParaRPr lang="en-US"/>
        </a:p>
      </dgm:t>
    </dgm:pt>
    <dgm:pt modelId="{A1DAD763-9FB5-44BE-BD28-E10273865992}" type="sibTrans" cxnId="{B8AA6B37-9AD9-4B1A-B6DD-9D5A64924A64}">
      <dgm:prSet/>
      <dgm:spPr/>
      <dgm:t>
        <a:bodyPr/>
        <a:lstStyle/>
        <a:p>
          <a:endParaRPr lang="en-US"/>
        </a:p>
      </dgm:t>
    </dgm:pt>
    <dgm:pt modelId="{8BD6D159-B492-4F8D-9338-452E20FAF538}">
      <dgm:prSet/>
      <dgm:spPr/>
      <dgm:t>
        <a:bodyPr/>
        <a:lstStyle/>
        <a:p>
          <a:pPr>
            <a:lnSpc>
              <a:spcPct val="100000"/>
            </a:lnSpc>
          </a:pPr>
          <a:r>
            <a:rPr lang="en-US" dirty="0"/>
            <a:t>Anyone else?</a:t>
          </a:r>
        </a:p>
      </dgm:t>
    </dgm:pt>
    <dgm:pt modelId="{60E1FE04-E7F9-4284-974C-CE5146EE9382}" type="parTrans" cxnId="{F81D8083-8AE8-4F28-9A31-6C80EF060779}">
      <dgm:prSet/>
      <dgm:spPr/>
      <dgm:t>
        <a:bodyPr/>
        <a:lstStyle/>
        <a:p>
          <a:endParaRPr lang="en-US"/>
        </a:p>
      </dgm:t>
    </dgm:pt>
    <dgm:pt modelId="{7DD6BF0D-6ED3-4785-8E15-480B4627379A}" type="sibTrans" cxnId="{F81D8083-8AE8-4F28-9A31-6C80EF060779}">
      <dgm:prSet/>
      <dgm:spPr/>
      <dgm:t>
        <a:bodyPr/>
        <a:lstStyle/>
        <a:p>
          <a:endParaRPr lang="en-US"/>
        </a:p>
      </dgm:t>
    </dgm:pt>
    <dgm:pt modelId="{2A235717-CB00-4F72-9A91-99438DC7F09B}" type="pres">
      <dgm:prSet presAssocID="{B722CC84-2E77-4AC2-A228-6FED45E1E89E}" presName="root" presStyleCnt="0">
        <dgm:presLayoutVars>
          <dgm:dir/>
          <dgm:resizeHandles val="exact"/>
        </dgm:presLayoutVars>
      </dgm:prSet>
      <dgm:spPr/>
    </dgm:pt>
    <dgm:pt modelId="{43AAAF7B-C783-46C4-9C11-2A3A845AB892}" type="pres">
      <dgm:prSet presAssocID="{05E23B91-7E19-4D49-BD32-78752056C55A}" presName="compNode" presStyleCnt="0"/>
      <dgm:spPr/>
    </dgm:pt>
    <dgm:pt modelId="{9DD73DE0-1CC2-44D3-A02B-8FDF71305588}" type="pres">
      <dgm:prSet presAssocID="{05E23B91-7E19-4D49-BD32-78752056C55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5E221874-F1C9-4065-B3EE-F367877D4B00}" type="pres">
      <dgm:prSet presAssocID="{05E23B91-7E19-4D49-BD32-78752056C55A}" presName="spaceRect" presStyleCnt="0"/>
      <dgm:spPr/>
    </dgm:pt>
    <dgm:pt modelId="{C866A950-BC6B-4C2E-8E93-00B8CCFC56E0}" type="pres">
      <dgm:prSet presAssocID="{05E23B91-7E19-4D49-BD32-78752056C55A}" presName="textRect" presStyleLbl="revTx" presStyleIdx="0" presStyleCnt="4">
        <dgm:presLayoutVars>
          <dgm:chMax val="1"/>
          <dgm:chPref val="1"/>
        </dgm:presLayoutVars>
      </dgm:prSet>
      <dgm:spPr/>
    </dgm:pt>
    <dgm:pt modelId="{561CF6FB-D07F-4BA8-9946-B430934DC2DF}" type="pres">
      <dgm:prSet presAssocID="{B1A8DE30-615E-4FCA-BD4E-D5F3F2BECC26}" presName="sibTrans" presStyleCnt="0"/>
      <dgm:spPr/>
    </dgm:pt>
    <dgm:pt modelId="{048D998A-EFEB-4018-9DA6-83FBE284938B}" type="pres">
      <dgm:prSet presAssocID="{B8C9803B-7889-4AE2-9C96-AE3CF8D42268}" presName="compNode" presStyleCnt="0"/>
      <dgm:spPr/>
    </dgm:pt>
    <dgm:pt modelId="{1BD311A9-32DC-4453-B0FC-4E44CBEB2986}" type="pres">
      <dgm:prSet presAssocID="{B8C9803B-7889-4AE2-9C96-AE3CF8D4226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BBDF0AC8-0DB7-47F2-9339-2A1658FEDFBA}" type="pres">
      <dgm:prSet presAssocID="{B8C9803B-7889-4AE2-9C96-AE3CF8D42268}" presName="spaceRect" presStyleCnt="0"/>
      <dgm:spPr/>
    </dgm:pt>
    <dgm:pt modelId="{63BDA3BC-7569-43CE-8839-8D4494BBE7F4}" type="pres">
      <dgm:prSet presAssocID="{B8C9803B-7889-4AE2-9C96-AE3CF8D42268}" presName="textRect" presStyleLbl="revTx" presStyleIdx="1" presStyleCnt="4">
        <dgm:presLayoutVars>
          <dgm:chMax val="1"/>
          <dgm:chPref val="1"/>
        </dgm:presLayoutVars>
      </dgm:prSet>
      <dgm:spPr/>
    </dgm:pt>
    <dgm:pt modelId="{61F94464-3C1A-4CB6-B739-67B2B4D9A16B}" type="pres">
      <dgm:prSet presAssocID="{B1F3D60C-36C9-46A1-875D-F17FA6AB5CB9}" presName="sibTrans" presStyleCnt="0"/>
      <dgm:spPr/>
    </dgm:pt>
    <dgm:pt modelId="{6EF22AF1-F971-4C5B-B459-0FED1F82E342}" type="pres">
      <dgm:prSet presAssocID="{A869D3D9-FBB8-4F16-AAF0-CFA368D8DA25}" presName="compNode" presStyleCnt="0"/>
      <dgm:spPr/>
    </dgm:pt>
    <dgm:pt modelId="{FE3D8912-00A0-4858-8B0C-9D799F1EFB52}" type="pres">
      <dgm:prSet presAssocID="{A869D3D9-FBB8-4F16-AAF0-CFA368D8DA25}"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Group success with solid fill"/>
        </a:ext>
      </dgm:extLst>
    </dgm:pt>
    <dgm:pt modelId="{4A38BAE8-0652-42F3-A75B-66F2AF23A7F3}" type="pres">
      <dgm:prSet presAssocID="{A869D3D9-FBB8-4F16-AAF0-CFA368D8DA25}" presName="spaceRect" presStyleCnt="0"/>
      <dgm:spPr/>
    </dgm:pt>
    <dgm:pt modelId="{B5AA2FD4-F4D4-40EF-BD24-6F0E0D08DA33}" type="pres">
      <dgm:prSet presAssocID="{A869D3D9-FBB8-4F16-AAF0-CFA368D8DA25}" presName="textRect" presStyleLbl="revTx" presStyleIdx="2" presStyleCnt="4">
        <dgm:presLayoutVars>
          <dgm:chMax val="1"/>
          <dgm:chPref val="1"/>
        </dgm:presLayoutVars>
      </dgm:prSet>
      <dgm:spPr/>
    </dgm:pt>
    <dgm:pt modelId="{977CA989-CC7D-4418-903A-DF4226096D13}" type="pres">
      <dgm:prSet presAssocID="{A1DAD763-9FB5-44BE-BD28-E10273865992}" presName="sibTrans" presStyleCnt="0"/>
      <dgm:spPr/>
    </dgm:pt>
    <dgm:pt modelId="{86F8824A-A75D-4681-8108-A6BF29C873D9}" type="pres">
      <dgm:prSet presAssocID="{8BD6D159-B492-4F8D-9338-452E20FAF538}" presName="compNode" presStyleCnt="0"/>
      <dgm:spPr/>
    </dgm:pt>
    <dgm:pt modelId="{E259210D-F8CD-466B-8EAA-B624BAF4DE4C}" type="pres">
      <dgm:prSet presAssocID="{8BD6D159-B492-4F8D-9338-452E20FAF538}"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ero Female with solid fill"/>
        </a:ext>
      </dgm:extLst>
    </dgm:pt>
    <dgm:pt modelId="{3B84F594-A929-454E-A2AA-5BAF3A901856}" type="pres">
      <dgm:prSet presAssocID="{8BD6D159-B492-4F8D-9338-452E20FAF538}" presName="spaceRect" presStyleCnt="0"/>
      <dgm:spPr/>
    </dgm:pt>
    <dgm:pt modelId="{ADEF8316-8D02-4E1C-91F3-9EFFC05CEFD6}" type="pres">
      <dgm:prSet presAssocID="{8BD6D159-B492-4F8D-9338-452E20FAF538}" presName="textRect" presStyleLbl="revTx" presStyleIdx="3" presStyleCnt="4">
        <dgm:presLayoutVars>
          <dgm:chMax val="1"/>
          <dgm:chPref val="1"/>
        </dgm:presLayoutVars>
      </dgm:prSet>
      <dgm:spPr/>
    </dgm:pt>
  </dgm:ptLst>
  <dgm:cxnLst>
    <dgm:cxn modelId="{8FFB1005-5D95-4726-AB91-6D2D0DD94685}" type="presOf" srcId="{8BD6D159-B492-4F8D-9338-452E20FAF538}" destId="{ADEF8316-8D02-4E1C-91F3-9EFFC05CEFD6}" srcOrd="0" destOrd="0" presId="urn:microsoft.com/office/officeart/2018/2/layout/IconLabelList"/>
    <dgm:cxn modelId="{6DD17C36-88CE-41FC-931A-3D1EBF241391}" srcId="{B722CC84-2E77-4AC2-A228-6FED45E1E89E}" destId="{05E23B91-7E19-4D49-BD32-78752056C55A}" srcOrd="0" destOrd="0" parTransId="{2ADE1998-9220-432A-B2ED-16844A3C58C7}" sibTransId="{B1A8DE30-615E-4FCA-BD4E-D5F3F2BECC26}"/>
    <dgm:cxn modelId="{B8AA6B37-9AD9-4B1A-B6DD-9D5A64924A64}" srcId="{B722CC84-2E77-4AC2-A228-6FED45E1E89E}" destId="{A869D3D9-FBB8-4F16-AAF0-CFA368D8DA25}" srcOrd="2" destOrd="0" parTransId="{69B57F29-82BA-44B7-8E02-E61FD32A1315}" sibTransId="{A1DAD763-9FB5-44BE-BD28-E10273865992}"/>
    <dgm:cxn modelId="{B4474045-B724-4A06-822A-751B3DE5E6A6}" type="presOf" srcId="{B722CC84-2E77-4AC2-A228-6FED45E1E89E}" destId="{2A235717-CB00-4F72-9A91-99438DC7F09B}" srcOrd="0" destOrd="0" presId="urn:microsoft.com/office/officeart/2018/2/layout/IconLabelList"/>
    <dgm:cxn modelId="{F81D8083-8AE8-4F28-9A31-6C80EF060779}" srcId="{B722CC84-2E77-4AC2-A228-6FED45E1E89E}" destId="{8BD6D159-B492-4F8D-9338-452E20FAF538}" srcOrd="3" destOrd="0" parTransId="{60E1FE04-E7F9-4284-974C-CE5146EE9382}" sibTransId="{7DD6BF0D-6ED3-4785-8E15-480B4627379A}"/>
    <dgm:cxn modelId="{7071DD85-CF08-4F1B-9B65-F51C02FDA375}" srcId="{B722CC84-2E77-4AC2-A228-6FED45E1E89E}" destId="{B8C9803B-7889-4AE2-9C96-AE3CF8D42268}" srcOrd="1" destOrd="0" parTransId="{74FF97EB-E9A9-413E-B20C-C8B0BB58F79F}" sibTransId="{B1F3D60C-36C9-46A1-875D-F17FA6AB5CB9}"/>
    <dgm:cxn modelId="{CD8DB0AF-0CC2-44DC-B620-E85637F7EB23}" type="presOf" srcId="{A869D3D9-FBB8-4F16-AAF0-CFA368D8DA25}" destId="{B5AA2FD4-F4D4-40EF-BD24-6F0E0D08DA33}" srcOrd="0" destOrd="0" presId="urn:microsoft.com/office/officeart/2018/2/layout/IconLabelList"/>
    <dgm:cxn modelId="{9EE0B9B4-7267-433B-B3CA-2C18CE68123B}" type="presOf" srcId="{B8C9803B-7889-4AE2-9C96-AE3CF8D42268}" destId="{63BDA3BC-7569-43CE-8839-8D4494BBE7F4}" srcOrd="0" destOrd="0" presId="urn:microsoft.com/office/officeart/2018/2/layout/IconLabelList"/>
    <dgm:cxn modelId="{F8685EC1-DAFC-42A4-8076-5F3E018920AF}" type="presOf" srcId="{05E23B91-7E19-4D49-BD32-78752056C55A}" destId="{C866A950-BC6B-4C2E-8E93-00B8CCFC56E0}" srcOrd="0" destOrd="0" presId="urn:microsoft.com/office/officeart/2018/2/layout/IconLabelList"/>
    <dgm:cxn modelId="{C5546380-531E-4F57-A6F0-9F56C3E53748}" type="presParOf" srcId="{2A235717-CB00-4F72-9A91-99438DC7F09B}" destId="{43AAAF7B-C783-46C4-9C11-2A3A845AB892}" srcOrd="0" destOrd="0" presId="urn:microsoft.com/office/officeart/2018/2/layout/IconLabelList"/>
    <dgm:cxn modelId="{19DD87EB-193D-4A8E-AADC-A579D2420DF2}" type="presParOf" srcId="{43AAAF7B-C783-46C4-9C11-2A3A845AB892}" destId="{9DD73DE0-1CC2-44D3-A02B-8FDF71305588}" srcOrd="0" destOrd="0" presId="urn:microsoft.com/office/officeart/2018/2/layout/IconLabelList"/>
    <dgm:cxn modelId="{4FB5A6BA-D1DD-4D68-86E8-9DBC5D3DC7E6}" type="presParOf" srcId="{43AAAF7B-C783-46C4-9C11-2A3A845AB892}" destId="{5E221874-F1C9-4065-B3EE-F367877D4B00}" srcOrd="1" destOrd="0" presId="urn:microsoft.com/office/officeart/2018/2/layout/IconLabelList"/>
    <dgm:cxn modelId="{E92506F1-0161-4EDA-BF8F-CF9A8261C989}" type="presParOf" srcId="{43AAAF7B-C783-46C4-9C11-2A3A845AB892}" destId="{C866A950-BC6B-4C2E-8E93-00B8CCFC56E0}" srcOrd="2" destOrd="0" presId="urn:microsoft.com/office/officeart/2018/2/layout/IconLabelList"/>
    <dgm:cxn modelId="{E17B831D-76A2-4524-B7D0-6BF302EF6B06}" type="presParOf" srcId="{2A235717-CB00-4F72-9A91-99438DC7F09B}" destId="{561CF6FB-D07F-4BA8-9946-B430934DC2DF}" srcOrd="1" destOrd="0" presId="urn:microsoft.com/office/officeart/2018/2/layout/IconLabelList"/>
    <dgm:cxn modelId="{E01E2400-A7D0-491A-B4E2-21ADD020CB93}" type="presParOf" srcId="{2A235717-CB00-4F72-9A91-99438DC7F09B}" destId="{048D998A-EFEB-4018-9DA6-83FBE284938B}" srcOrd="2" destOrd="0" presId="urn:microsoft.com/office/officeart/2018/2/layout/IconLabelList"/>
    <dgm:cxn modelId="{DD99968E-115D-49DD-AE8F-7F0824408349}" type="presParOf" srcId="{048D998A-EFEB-4018-9DA6-83FBE284938B}" destId="{1BD311A9-32DC-4453-B0FC-4E44CBEB2986}" srcOrd="0" destOrd="0" presId="urn:microsoft.com/office/officeart/2018/2/layout/IconLabelList"/>
    <dgm:cxn modelId="{1518D48E-D0CB-4E6A-A829-D9E4C9B1234F}" type="presParOf" srcId="{048D998A-EFEB-4018-9DA6-83FBE284938B}" destId="{BBDF0AC8-0DB7-47F2-9339-2A1658FEDFBA}" srcOrd="1" destOrd="0" presId="urn:microsoft.com/office/officeart/2018/2/layout/IconLabelList"/>
    <dgm:cxn modelId="{806778ED-329A-4E24-93FD-4317E6982FD4}" type="presParOf" srcId="{048D998A-EFEB-4018-9DA6-83FBE284938B}" destId="{63BDA3BC-7569-43CE-8839-8D4494BBE7F4}" srcOrd="2" destOrd="0" presId="urn:microsoft.com/office/officeart/2018/2/layout/IconLabelList"/>
    <dgm:cxn modelId="{DAD034B0-980C-450D-A8ED-19DFCBDDEAAF}" type="presParOf" srcId="{2A235717-CB00-4F72-9A91-99438DC7F09B}" destId="{61F94464-3C1A-4CB6-B739-67B2B4D9A16B}" srcOrd="3" destOrd="0" presId="urn:microsoft.com/office/officeart/2018/2/layout/IconLabelList"/>
    <dgm:cxn modelId="{5223599B-BC3D-4538-9643-E57C532CA0DF}" type="presParOf" srcId="{2A235717-CB00-4F72-9A91-99438DC7F09B}" destId="{6EF22AF1-F971-4C5B-B459-0FED1F82E342}" srcOrd="4" destOrd="0" presId="urn:microsoft.com/office/officeart/2018/2/layout/IconLabelList"/>
    <dgm:cxn modelId="{042FE312-509E-4C39-A414-A294C0FC1244}" type="presParOf" srcId="{6EF22AF1-F971-4C5B-B459-0FED1F82E342}" destId="{FE3D8912-00A0-4858-8B0C-9D799F1EFB52}" srcOrd="0" destOrd="0" presId="urn:microsoft.com/office/officeart/2018/2/layout/IconLabelList"/>
    <dgm:cxn modelId="{2EDD749E-5CF7-4AA1-9926-0E0869D6D100}" type="presParOf" srcId="{6EF22AF1-F971-4C5B-B459-0FED1F82E342}" destId="{4A38BAE8-0652-42F3-A75B-66F2AF23A7F3}" srcOrd="1" destOrd="0" presId="urn:microsoft.com/office/officeart/2018/2/layout/IconLabelList"/>
    <dgm:cxn modelId="{4C5A3C5D-A77F-46B2-A95A-75757B4D4ABA}" type="presParOf" srcId="{6EF22AF1-F971-4C5B-B459-0FED1F82E342}" destId="{B5AA2FD4-F4D4-40EF-BD24-6F0E0D08DA33}" srcOrd="2" destOrd="0" presId="urn:microsoft.com/office/officeart/2018/2/layout/IconLabelList"/>
    <dgm:cxn modelId="{47BBF711-E438-4B32-B8DC-39BE91A4C742}" type="presParOf" srcId="{2A235717-CB00-4F72-9A91-99438DC7F09B}" destId="{977CA989-CC7D-4418-903A-DF4226096D13}" srcOrd="5" destOrd="0" presId="urn:microsoft.com/office/officeart/2018/2/layout/IconLabelList"/>
    <dgm:cxn modelId="{107D35D7-ACA1-478C-875E-0C9C115764E4}" type="presParOf" srcId="{2A235717-CB00-4F72-9A91-99438DC7F09B}" destId="{86F8824A-A75D-4681-8108-A6BF29C873D9}" srcOrd="6" destOrd="0" presId="urn:microsoft.com/office/officeart/2018/2/layout/IconLabelList"/>
    <dgm:cxn modelId="{52FAA202-3585-4A27-AB8E-93F986CB53C0}" type="presParOf" srcId="{86F8824A-A75D-4681-8108-A6BF29C873D9}" destId="{E259210D-F8CD-466B-8EAA-B624BAF4DE4C}" srcOrd="0" destOrd="0" presId="urn:microsoft.com/office/officeart/2018/2/layout/IconLabelList"/>
    <dgm:cxn modelId="{5CDC9C85-A7EA-4423-A99F-C43F5BD943F9}" type="presParOf" srcId="{86F8824A-A75D-4681-8108-A6BF29C873D9}" destId="{3B84F594-A929-454E-A2AA-5BAF3A901856}" srcOrd="1" destOrd="0" presId="urn:microsoft.com/office/officeart/2018/2/layout/IconLabelList"/>
    <dgm:cxn modelId="{307B81BB-B38E-4E8B-BA64-F61A81AAE439}" type="presParOf" srcId="{86F8824A-A75D-4681-8108-A6BF29C873D9}" destId="{ADEF8316-8D02-4E1C-91F3-9EFFC05CEFD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E9D60E-BC19-4D3D-B8F2-4B9DD5F7C3B3}"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704F9560-886A-4D3C-AC5E-D7BDADF6D437}">
      <dgm:prSet/>
      <dgm:spPr/>
      <dgm:t>
        <a:bodyPr/>
        <a:lstStyle/>
        <a:p>
          <a:pPr rtl="0"/>
          <a:r>
            <a:rPr lang="en-US"/>
            <a:t>ADHD 9.8%</a:t>
          </a:r>
          <a:r>
            <a:rPr lang="en-US">
              <a:latin typeface="Arial" panose="020B0604020202020204"/>
            </a:rPr>
            <a:t> </a:t>
          </a:r>
          <a:r>
            <a:rPr lang="en-US"/>
            <a:t>(approximately 6.0 million)</a:t>
          </a:r>
          <a:endParaRPr lang="en-US">
            <a:latin typeface="Arial" panose="020B0604020202020204"/>
          </a:endParaRPr>
        </a:p>
      </dgm:t>
    </dgm:pt>
    <dgm:pt modelId="{3CFA301E-5E83-4817-96E7-293F7C660700}" type="parTrans" cxnId="{01CD8386-2510-4CA3-84C5-9430FEECBC63}">
      <dgm:prSet/>
      <dgm:spPr/>
      <dgm:t>
        <a:bodyPr/>
        <a:lstStyle/>
        <a:p>
          <a:endParaRPr lang="en-US"/>
        </a:p>
      </dgm:t>
    </dgm:pt>
    <dgm:pt modelId="{97A01794-5BE9-45EF-A643-6242113B9103}" type="sibTrans" cxnId="{01CD8386-2510-4CA3-84C5-9430FEECBC63}">
      <dgm:prSet/>
      <dgm:spPr/>
      <dgm:t>
        <a:bodyPr/>
        <a:lstStyle/>
        <a:p>
          <a:endParaRPr lang="en-US"/>
        </a:p>
      </dgm:t>
    </dgm:pt>
    <dgm:pt modelId="{915ED6DB-1FC1-4CDB-902D-E2DC564C71F1}">
      <dgm:prSet/>
      <dgm:spPr/>
      <dgm:t>
        <a:bodyPr/>
        <a:lstStyle/>
        <a:p>
          <a:pPr rtl="0"/>
          <a:r>
            <a:rPr lang="en-US"/>
            <a:t>Anxiety 9.4%</a:t>
          </a:r>
          <a:r>
            <a:rPr lang="en-US">
              <a:latin typeface="Arial" panose="020B0604020202020204"/>
            </a:rPr>
            <a:t> </a:t>
          </a:r>
          <a:r>
            <a:rPr lang="en-US"/>
            <a:t>(approximately 5.8 million)</a:t>
          </a:r>
          <a:endParaRPr lang="en-US">
            <a:latin typeface="Arial" panose="020B0604020202020204"/>
          </a:endParaRPr>
        </a:p>
      </dgm:t>
    </dgm:pt>
    <dgm:pt modelId="{60AD41D6-1D15-4306-AB44-FA591CA0B6DE}" type="parTrans" cxnId="{FF8076C0-D462-41D2-A785-237AF53DCF52}">
      <dgm:prSet/>
      <dgm:spPr/>
      <dgm:t>
        <a:bodyPr/>
        <a:lstStyle/>
        <a:p>
          <a:endParaRPr lang="en-US"/>
        </a:p>
      </dgm:t>
    </dgm:pt>
    <dgm:pt modelId="{A29F9FA8-EEC3-4277-B552-A122402744C0}" type="sibTrans" cxnId="{FF8076C0-D462-41D2-A785-237AF53DCF52}">
      <dgm:prSet/>
      <dgm:spPr/>
      <dgm:t>
        <a:bodyPr/>
        <a:lstStyle/>
        <a:p>
          <a:endParaRPr lang="en-US"/>
        </a:p>
      </dgm:t>
    </dgm:pt>
    <dgm:pt modelId="{24E2B815-F67D-49F0-A689-49CC8AF71F87}">
      <dgm:prSet/>
      <dgm:spPr/>
      <dgm:t>
        <a:bodyPr/>
        <a:lstStyle/>
        <a:p>
          <a:pPr rtl="0"/>
          <a:r>
            <a:rPr lang="en-US"/>
            <a:t>Behavior problems 8.9% (approximately 5.5 million)</a:t>
          </a:r>
          <a:endParaRPr lang="en-US">
            <a:latin typeface="Arial" panose="020B0604020202020204"/>
          </a:endParaRPr>
        </a:p>
      </dgm:t>
    </dgm:pt>
    <dgm:pt modelId="{05F8FED9-E3A6-4083-B30E-F758CEB44E17}" type="parTrans" cxnId="{932B31E8-FD01-4046-852D-ED66E326C68A}">
      <dgm:prSet/>
      <dgm:spPr/>
      <dgm:t>
        <a:bodyPr/>
        <a:lstStyle/>
        <a:p>
          <a:endParaRPr lang="en-US"/>
        </a:p>
      </dgm:t>
    </dgm:pt>
    <dgm:pt modelId="{AF75C913-0A47-4ACF-8BE0-D18E29804633}" type="sibTrans" cxnId="{932B31E8-FD01-4046-852D-ED66E326C68A}">
      <dgm:prSet/>
      <dgm:spPr/>
      <dgm:t>
        <a:bodyPr/>
        <a:lstStyle/>
        <a:p>
          <a:endParaRPr lang="en-US"/>
        </a:p>
      </dgm:t>
    </dgm:pt>
    <dgm:pt modelId="{C6E2721A-B36B-4630-9FA0-B4FDC87F163F}">
      <dgm:prSet/>
      <dgm:spPr/>
      <dgm:t>
        <a:bodyPr/>
        <a:lstStyle/>
        <a:p>
          <a:pPr rtl="0"/>
          <a:r>
            <a:rPr lang="en-US"/>
            <a:t>Depression 4.4% (approximately 2.7 million)</a:t>
          </a:r>
          <a:endParaRPr lang="en-US">
            <a:latin typeface="Arial" panose="020B0604020202020204"/>
          </a:endParaRPr>
        </a:p>
      </dgm:t>
    </dgm:pt>
    <dgm:pt modelId="{7B22749B-72A9-4C0B-99C7-A652096467D8}" type="parTrans" cxnId="{D094D610-3781-4E40-BA7A-1A70E8AAC3E6}">
      <dgm:prSet/>
      <dgm:spPr/>
      <dgm:t>
        <a:bodyPr/>
        <a:lstStyle/>
        <a:p>
          <a:endParaRPr lang="en-US"/>
        </a:p>
      </dgm:t>
    </dgm:pt>
    <dgm:pt modelId="{C59AFE5B-D58E-4186-8255-ADFD44F46C24}" type="sibTrans" cxnId="{D094D610-3781-4E40-BA7A-1A70E8AAC3E6}">
      <dgm:prSet/>
      <dgm:spPr/>
      <dgm:t>
        <a:bodyPr/>
        <a:lstStyle/>
        <a:p>
          <a:endParaRPr lang="en-US"/>
        </a:p>
      </dgm:t>
    </dgm:pt>
    <dgm:pt modelId="{02161E09-9173-4A24-B35D-85572952FA1D}" type="pres">
      <dgm:prSet presAssocID="{4EE9D60E-BC19-4D3D-B8F2-4B9DD5F7C3B3}" presName="vert0" presStyleCnt="0">
        <dgm:presLayoutVars>
          <dgm:dir/>
          <dgm:animOne val="branch"/>
          <dgm:animLvl val="lvl"/>
        </dgm:presLayoutVars>
      </dgm:prSet>
      <dgm:spPr/>
    </dgm:pt>
    <dgm:pt modelId="{2E7D89EC-F574-4EF1-A44E-BEB1D362BB96}" type="pres">
      <dgm:prSet presAssocID="{704F9560-886A-4D3C-AC5E-D7BDADF6D437}" presName="thickLine" presStyleLbl="alignNode1" presStyleIdx="0" presStyleCnt="4"/>
      <dgm:spPr/>
    </dgm:pt>
    <dgm:pt modelId="{4E6262BA-4305-4836-A4DF-8FE2DA360225}" type="pres">
      <dgm:prSet presAssocID="{704F9560-886A-4D3C-AC5E-D7BDADF6D437}" presName="horz1" presStyleCnt="0"/>
      <dgm:spPr/>
    </dgm:pt>
    <dgm:pt modelId="{C4D4948C-2C45-4E12-AB29-3B8AF74D3B06}" type="pres">
      <dgm:prSet presAssocID="{704F9560-886A-4D3C-AC5E-D7BDADF6D437}" presName="tx1" presStyleLbl="revTx" presStyleIdx="0" presStyleCnt="4"/>
      <dgm:spPr/>
    </dgm:pt>
    <dgm:pt modelId="{145C0B5B-AE1C-487E-89D4-CFD49329DE33}" type="pres">
      <dgm:prSet presAssocID="{704F9560-886A-4D3C-AC5E-D7BDADF6D437}" presName="vert1" presStyleCnt="0"/>
      <dgm:spPr/>
    </dgm:pt>
    <dgm:pt modelId="{F357A4E0-F5F5-48B2-B42C-AB298B864F36}" type="pres">
      <dgm:prSet presAssocID="{915ED6DB-1FC1-4CDB-902D-E2DC564C71F1}" presName="thickLine" presStyleLbl="alignNode1" presStyleIdx="1" presStyleCnt="4"/>
      <dgm:spPr/>
    </dgm:pt>
    <dgm:pt modelId="{C0B47F22-955C-4835-B7D9-96EC3E690852}" type="pres">
      <dgm:prSet presAssocID="{915ED6DB-1FC1-4CDB-902D-E2DC564C71F1}" presName="horz1" presStyleCnt="0"/>
      <dgm:spPr/>
    </dgm:pt>
    <dgm:pt modelId="{62424B73-55A5-46B0-8F6F-48205B6ABF1F}" type="pres">
      <dgm:prSet presAssocID="{915ED6DB-1FC1-4CDB-902D-E2DC564C71F1}" presName="tx1" presStyleLbl="revTx" presStyleIdx="1" presStyleCnt="4"/>
      <dgm:spPr/>
    </dgm:pt>
    <dgm:pt modelId="{A3C56681-FC91-4ADD-A0E7-B6C0B0F652E9}" type="pres">
      <dgm:prSet presAssocID="{915ED6DB-1FC1-4CDB-902D-E2DC564C71F1}" presName="vert1" presStyleCnt="0"/>
      <dgm:spPr/>
    </dgm:pt>
    <dgm:pt modelId="{A404293D-B5D8-48F2-B7D5-584C4A773701}" type="pres">
      <dgm:prSet presAssocID="{24E2B815-F67D-49F0-A689-49CC8AF71F87}" presName="thickLine" presStyleLbl="alignNode1" presStyleIdx="2" presStyleCnt="4"/>
      <dgm:spPr/>
    </dgm:pt>
    <dgm:pt modelId="{39BA13C8-AEC8-4B8A-AF8C-759B68A256F2}" type="pres">
      <dgm:prSet presAssocID="{24E2B815-F67D-49F0-A689-49CC8AF71F87}" presName="horz1" presStyleCnt="0"/>
      <dgm:spPr/>
    </dgm:pt>
    <dgm:pt modelId="{129C5244-3A5D-482C-BC1F-B015F10F1FBB}" type="pres">
      <dgm:prSet presAssocID="{24E2B815-F67D-49F0-A689-49CC8AF71F87}" presName="tx1" presStyleLbl="revTx" presStyleIdx="2" presStyleCnt="4"/>
      <dgm:spPr/>
    </dgm:pt>
    <dgm:pt modelId="{31A4A822-A2D4-4A9E-B73C-4409C15A92DE}" type="pres">
      <dgm:prSet presAssocID="{24E2B815-F67D-49F0-A689-49CC8AF71F87}" presName="vert1" presStyleCnt="0"/>
      <dgm:spPr/>
    </dgm:pt>
    <dgm:pt modelId="{58F97E37-BD66-4203-9CCA-0A7D4E98F5C0}" type="pres">
      <dgm:prSet presAssocID="{C6E2721A-B36B-4630-9FA0-B4FDC87F163F}" presName="thickLine" presStyleLbl="alignNode1" presStyleIdx="3" presStyleCnt="4"/>
      <dgm:spPr/>
    </dgm:pt>
    <dgm:pt modelId="{428BF9AE-B700-4041-87C1-462A06408A92}" type="pres">
      <dgm:prSet presAssocID="{C6E2721A-B36B-4630-9FA0-B4FDC87F163F}" presName="horz1" presStyleCnt="0"/>
      <dgm:spPr/>
    </dgm:pt>
    <dgm:pt modelId="{D3BDB19C-23BA-4F7E-963B-9103181B09D6}" type="pres">
      <dgm:prSet presAssocID="{C6E2721A-B36B-4630-9FA0-B4FDC87F163F}" presName="tx1" presStyleLbl="revTx" presStyleIdx="3" presStyleCnt="4"/>
      <dgm:spPr/>
    </dgm:pt>
    <dgm:pt modelId="{925D8589-3834-4B9C-8D94-3C524D444846}" type="pres">
      <dgm:prSet presAssocID="{C6E2721A-B36B-4630-9FA0-B4FDC87F163F}" presName="vert1" presStyleCnt="0"/>
      <dgm:spPr/>
    </dgm:pt>
  </dgm:ptLst>
  <dgm:cxnLst>
    <dgm:cxn modelId="{D094D610-3781-4E40-BA7A-1A70E8AAC3E6}" srcId="{4EE9D60E-BC19-4D3D-B8F2-4B9DD5F7C3B3}" destId="{C6E2721A-B36B-4630-9FA0-B4FDC87F163F}" srcOrd="3" destOrd="0" parTransId="{7B22749B-72A9-4C0B-99C7-A652096467D8}" sibTransId="{C59AFE5B-D58E-4186-8255-ADFD44F46C24}"/>
    <dgm:cxn modelId="{0853F914-5507-40FE-9F91-2808DDED6D46}" type="presOf" srcId="{915ED6DB-1FC1-4CDB-902D-E2DC564C71F1}" destId="{62424B73-55A5-46B0-8F6F-48205B6ABF1F}" srcOrd="0" destOrd="0" presId="urn:microsoft.com/office/officeart/2008/layout/LinedList"/>
    <dgm:cxn modelId="{1CAA527D-85E7-49CC-B186-44514397B698}" type="presOf" srcId="{C6E2721A-B36B-4630-9FA0-B4FDC87F163F}" destId="{D3BDB19C-23BA-4F7E-963B-9103181B09D6}" srcOrd="0" destOrd="0" presId="urn:microsoft.com/office/officeart/2008/layout/LinedList"/>
    <dgm:cxn modelId="{01CD8386-2510-4CA3-84C5-9430FEECBC63}" srcId="{4EE9D60E-BC19-4D3D-B8F2-4B9DD5F7C3B3}" destId="{704F9560-886A-4D3C-AC5E-D7BDADF6D437}" srcOrd="0" destOrd="0" parTransId="{3CFA301E-5E83-4817-96E7-293F7C660700}" sibTransId="{97A01794-5BE9-45EF-A643-6242113B9103}"/>
    <dgm:cxn modelId="{D3392A95-1611-43A2-85D8-36DAEADDD7E5}" type="presOf" srcId="{24E2B815-F67D-49F0-A689-49CC8AF71F87}" destId="{129C5244-3A5D-482C-BC1F-B015F10F1FBB}" srcOrd="0" destOrd="0" presId="urn:microsoft.com/office/officeart/2008/layout/LinedList"/>
    <dgm:cxn modelId="{2A97F999-ED17-45F6-AE05-7CD146C345B0}" type="presOf" srcId="{704F9560-886A-4D3C-AC5E-D7BDADF6D437}" destId="{C4D4948C-2C45-4E12-AB29-3B8AF74D3B06}" srcOrd="0" destOrd="0" presId="urn:microsoft.com/office/officeart/2008/layout/LinedList"/>
    <dgm:cxn modelId="{FF8076C0-D462-41D2-A785-237AF53DCF52}" srcId="{4EE9D60E-BC19-4D3D-B8F2-4B9DD5F7C3B3}" destId="{915ED6DB-1FC1-4CDB-902D-E2DC564C71F1}" srcOrd="1" destOrd="0" parTransId="{60AD41D6-1D15-4306-AB44-FA591CA0B6DE}" sibTransId="{A29F9FA8-EEC3-4277-B552-A122402744C0}"/>
    <dgm:cxn modelId="{4DCA60CC-228D-45D1-A713-4FBE86145BBC}" type="presOf" srcId="{4EE9D60E-BC19-4D3D-B8F2-4B9DD5F7C3B3}" destId="{02161E09-9173-4A24-B35D-85572952FA1D}" srcOrd="0" destOrd="0" presId="urn:microsoft.com/office/officeart/2008/layout/LinedList"/>
    <dgm:cxn modelId="{932B31E8-FD01-4046-852D-ED66E326C68A}" srcId="{4EE9D60E-BC19-4D3D-B8F2-4B9DD5F7C3B3}" destId="{24E2B815-F67D-49F0-A689-49CC8AF71F87}" srcOrd="2" destOrd="0" parTransId="{05F8FED9-E3A6-4083-B30E-F758CEB44E17}" sibTransId="{AF75C913-0A47-4ACF-8BE0-D18E29804633}"/>
    <dgm:cxn modelId="{748E031E-E5FF-4470-9EA7-62B0DDB3DA8A}" type="presParOf" srcId="{02161E09-9173-4A24-B35D-85572952FA1D}" destId="{2E7D89EC-F574-4EF1-A44E-BEB1D362BB96}" srcOrd="0" destOrd="0" presId="urn:microsoft.com/office/officeart/2008/layout/LinedList"/>
    <dgm:cxn modelId="{A351C228-C58D-4222-855D-458EDEDBCE18}" type="presParOf" srcId="{02161E09-9173-4A24-B35D-85572952FA1D}" destId="{4E6262BA-4305-4836-A4DF-8FE2DA360225}" srcOrd="1" destOrd="0" presId="urn:microsoft.com/office/officeart/2008/layout/LinedList"/>
    <dgm:cxn modelId="{9DCF7461-CEF8-427E-BB0C-B969B6140354}" type="presParOf" srcId="{4E6262BA-4305-4836-A4DF-8FE2DA360225}" destId="{C4D4948C-2C45-4E12-AB29-3B8AF74D3B06}" srcOrd="0" destOrd="0" presId="urn:microsoft.com/office/officeart/2008/layout/LinedList"/>
    <dgm:cxn modelId="{A5058659-CF10-4C7E-9AFE-9BF0427065FE}" type="presParOf" srcId="{4E6262BA-4305-4836-A4DF-8FE2DA360225}" destId="{145C0B5B-AE1C-487E-89D4-CFD49329DE33}" srcOrd="1" destOrd="0" presId="urn:microsoft.com/office/officeart/2008/layout/LinedList"/>
    <dgm:cxn modelId="{F01003A8-8FAD-49A8-B81C-4B01D1161B1B}" type="presParOf" srcId="{02161E09-9173-4A24-B35D-85572952FA1D}" destId="{F357A4E0-F5F5-48B2-B42C-AB298B864F36}" srcOrd="2" destOrd="0" presId="urn:microsoft.com/office/officeart/2008/layout/LinedList"/>
    <dgm:cxn modelId="{44D8E48E-3801-42D8-B69C-60FDA21F84D7}" type="presParOf" srcId="{02161E09-9173-4A24-B35D-85572952FA1D}" destId="{C0B47F22-955C-4835-B7D9-96EC3E690852}" srcOrd="3" destOrd="0" presId="urn:microsoft.com/office/officeart/2008/layout/LinedList"/>
    <dgm:cxn modelId="{A251E5AD-1EC0-4CA9-864A-E864F0B3A54B}" type="presParOf" srcId="{C0B47F22-955C-4835-B7D9-96EC3E690852}" destId="{62424B73-55A5-46B0-8F6F-48205B6ABF1F}" srcOrd="0" destOrd="0" presId="urn:microsoft.com/office/officeart/2008/layout/LinedList"/>
    <dgm:cxn modelId="{E6AD4128-F0E5-4692-BD9C-DEC2BC86D9C5}" type="presParOf" srcId="{C0B47F22-955C-4835-B7D9-96EC3E690852}" destId="{A3C56681-FC91-4ADD-A0E7-B6C0B0F652E9}" srcOrd="1" destOrd="0" presId="urn:microsoft.com/office/officeart/2008/layout/LinedList"/>
    <dgm:cxn modelId="{C2790E29-1248-4C22-B6DD-CE770DA72A3B}" type="presParOf" srcId="{02161E09-9173-4A24-B35D-85572952FA1D}" destId="{A404293D-B5D8-48F2-B7D5-584C4A773701}" srcOrd="4" destOrd="0" presId="urn:microsoft.com/office/officeart/2008/layout/LinedList"/>
    <dgm:cxn modelId="{18E30E59-6288-4C0A-BF7B-97A9EFA69D35}" type="presParOf" srcId="{02161E09-9173-4A24-B35D-85572952FA1D}" destId="{39BA13C8-AEC8-4B8A-AF8C-759B68A256F2}" srcOrd="5" destOrd="0" presId="urn:microsoft.com/office/officeart/2008/layout/LinedList"/>
    <dgm:cxn modelId="{3371EEF7-BB67-4E2F-B19A-60B25695D8BD}" type="presParOf" srcId="{39BA13C8-AEC8-4B8A-AF8C-759B68A256F2}" destId="{129C5244-3A5D-482C-BC1F-B015F10F1FBB}" srcOrd="0" destOrd="0" presId="urn:microsoft.com/office/officeart/2008/layout/LinedList"/>
    <dgm:cxn modelId="{C4A812A8-42E8-4853-9663-1E36AC59C59D}" type="presParOf" srcId="{39BA13C8-AEC8-4B8A-AF8C-759B68A256F2}" destId="{31A4A822-A2D4-4A9E-B73C-4409C15A92DE}" srcOrd="1" destOrd="0" presId="urn:microsoft.com/office/officeart/2008/layout/LinedList"/>
    <dgm:cxn modelId="{3F3F8305-FBCB-40E8-AD87-CB0A8154B303}" type="presParOf" srcId="{02161E09-9173-4A24-B35D-85572952FA1D}" destId="{58F97E37-BD66-4203-9CCA-0A7D4E98F5C0}" srcOrd="6" destOrd="0" presId="urn:microsoft.com/office/officeart/2008/layout/LinedList"/>
    <dgm:cxn modelId="{1C27F1E8-713E-43EE-8762-8D0976F7449A}" type="presParOf" srcId="{02161E09-9173-4A24-B35D-85572952FA1D}" destId="{428BF9AE-B700-4041-87C1-462A06408A92}" srcOrd="7" destOrd="0" presId="urn:microsoft.com/office/officeart/2008/layout/LinedList"/>
    <dgm:cxn modelId="{42C66019-6CD9-46AB-8963-B78E24AC03FF}" type="presParOf" srcId="{428BF9AE-B700-4041-87C1-462A06408A92}" destId="{D3BDB19C-23BA-4F7E-963B-9103181B09D6}" srcOrd="0" destOrd="0" presId="urn:microsoft.com/office/officeart/2008/layout/LinedList"/>
    <dgm:cxn modelId="{FDE859C0-D3CE-40F1-B875-6CD8F02660E2}" type="presParOf" srcId="{428BF9AE-B700-4041-87C1-462A06408A92}" destId="{925D8589-3834-4B9C-8D94-3C524D44484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36BDCC-B44A-8448-B948-5DA47983526D}" type="doc">
      <dgm:prSet loTypeId="urn:microsoft.com/office/officeart/2005/8/layout/default" loCatId="" qsTypeId="urn:microsoft.com/office/officeart/2005/8/quickstyle/simple1" qsCatId="simple" csTypeId="urn:microsoft.com/office/officeart/2005/8/colors/accent2_1" csCatId="accent2" phldr="1"/>
      <dgm:spPr/>
      <dgm:t>
        <a:bodyPr/>
        <a:lstStyle/>
        <a:p>
          <a:endParaRPr lang="en-US"/>
        </a:p>
      </dgm:t>
    </dgm:pt>
    <dgm:pt modelId="{63A14B49-EC4D-374E-88B0-5AE8885D1314}">
      <dgm:prSet phldrT="[Text]"/>
      <dgm:spPr/>
      <dgm:t>
        <a:bodyPr/>
        <a:lstStyle/>
        <a:p>
          <a:pPr>
            <a:buClr>
              <a:srgbClr val="000000"/>
            </a:buClr>
            <a:buSzTx/>
            <a:buFont typeface="Arial"/>
            <a:buNone/>
          </a:pPr>
          <a:r>
            <a:rPr kumimoji="0" lang="en-US" b="0" i="0" u="none" strike="noStrike" cap="none" spc="-10" normalizeH="0" baseline="0" noProof="0">
              <a:ln/>
              <a:effectLst/>
              <a:uLnTx/>
              <a:uFillTx/>
              <a:latin typeface="Arial"/>
              <a:cs typeface="Arial"/>
              <a:sym typeface="Arial"/>
            </a:rPr>
            <a:t>Comprehensive </a:t>
          </a:r>
          <a:r>
            <a:rPr kumimoji="0" lang="en-US" b="0" i="0" u="none" strike="noStrike" cap="none" spc="-15" normalizeH="0" baseline="0" noProof="0">
              <a:ln/>
              <a:effectLst/>
              <a:uLnTx/>
              <a:uFillTx/>
              <a:latin typeface="Arial"/>
              <a:cs typeface="Arial"/>
              <a:sym typeface="Arial"/>
            </a:rPr>
            <a:t>School</a:t>
          </a:r>
          <a:br>
            <a:rPr kumimoji="0" lang="en-US" b="0" i="0" u="none" strike="noStrike" cap="none" spc="-15" normalizeH="0" baseline="0" noProof="0">
              <a:ln/>
              <a:effectLst/>
              <a:uLnTx/>
              <a:uFillTx/>
              <a:latin typeface="Arial"/>
              <a:cs typeface="Arial"/>
              <a:sym typeface="Arial"/>
            </a:rPr>
          </a:br>
          <a:r>
            <a:rPr kumimoji="0" lang="en-US" b="0" i="0" u="none" strike="noStrike" cap="none" spc="-5" normalizeH="0" baseline="0" noProof="0">
              <a:ln/>
              <a:effectLst/>
              <a:uLnTx/>
              <a:uFillTx/>
              <a:latin typeface="Arial"/>
              <a:cs typeface="Arial"/>
              <a:sym typeface="Arial"/>
            </a:rPr>
            <a:t>Mental </a:t>
          </a:r>
          <a:r>
            <a:rPr kumimoji="0" lang="en-US" b="0" i="0" u="none" strike="noStrike" cap="none" spc="-1090" normalizeH="0" baseline="0" noProof="0">
              <a:ln/>
              <a:effectLst/>
              <a:uLnTx/>
              <a:uFillTx/>
              <a:latin typeface="Arial"/>
              <a:cs typeface="Arial"/>
              <a:sym typeface="Arial"/>
            </a:rPr>
            <a:t> </a:t>
          </a:r>
          <a:r>
            <a:rPr kumimoji="0" lang="en-US" b="0" i="0" u="none" strike="noStrike" cap="none" spc="-5" normalizeH="0" baseline="0" noProof="0">
              <a:ln/>
              <a:effectLst/>
              <a:uLnTx/>
              <a:uFillTx/>
              <a:latin typeface="Arial"/>
              <a:cs typeface="Arial"/>
              <a:sym typeface="Arial"/>
            </a:rPr>
            <a:t>Health</a:t>
          </a:r>
          <a:r>
            <a:rPr kumimoji="0" lang="en-US" b="0" i="0" u="none" strike="noStrike" cap="none" spc="-15" normalizeH="0" baseline="0" noProof="0">
              <a:ln/>
              <a:effectLst/>
              <a:uLnTx/>
              <a:uFillTx/>
              <a:latin typeface="Arial"/>
              <a:cs typeface="Arial"/>
              <a:sym typeface="Arial"/>
            </a:rPr>
            <a:t> </a:t>
          </a:r>
          <a:r>
            <a:rPr kumimoji="0" lang="en-US" b="0" i="0" u="none" strike="noStrike" cap="none" spc="-5" normalizeH="0" baseline="0" noProof="0">
              <a:ln/>
              <a:effectLst/>
              <a:uLnTx/>
              <a:uFillTx/>
              <a:latin typeface="Arial"/>
              <a:cs typeface="Arial"/>
              <a:sym typeface="Arial"/>
            </a:rPr>
            <a:t>Systems</a:t>
          </a:r>
          <a:endParaRPr lang="en-US"/>
        </a:p>
      </dgm:t>
    </dgm:pt>
    <dgm:pt modelId="{5B86F712-56CE-2F46-861E-54980C160451}" type="parTrans" cxnId="{2D788D3F-B3A1-6C4C-8F0F-3F9E83B7273D}">
      <dgm:prSet/>
      <dgm:spPr/>
      <dgm:t>
        <a:bodyPr/>
        <a:lstStyle/>
        <a:p>
          <a:endParaRPr lang="en-US"/>
        </a:p>
      </dgm:t>
    </dgm:pt>
    <dgm:pt modelId="{3895E231-7C84-4D49-AF58-981367407ECB}" type="sibTrans" cxnId="{2D788D3F-B3A1-6C4C-8F0F-3F9E83B7273D}">
      <dgm:prSet/>
      <dgm:spPr/>
      <dgm:t>
        <a:bodyPr/>
        <a:lstStyle/>
        <a:p>
          <a:endParaRPr lang="en-US"/>
        </a:p>
      </dgm:t>
    </dgm:pt>
    <dgm:pt modelId="{3B309017-6B5A-404C-AF34-F4F65D1D718E}" type="pres">
      <dgm:prSet presAssocID="{CB36BDCC-B44A-8448-B948-5DA47983526D}" presName="diagram" presStyleCnt="0">
        <dgm:presLayoutVars>
          <dgm:dir/>
          <dgm:resizeHandles val="exact"/>
        </dgm:presLayoutVars>
      </dgm:prSet>
      <dgm:spPr/>
    </dgm:pt>
    <dgm:pt modelId="{FE2FF81D-B525-8748-A57A-DEABF6F13893}" type="pres">
      <dgm:prSet presAssocID="{63A14B49-EC4D-374E-88B0-5AE8885D1314}" presName="node" presStyleLbl="node1" presStyleIdx="0" presStyleCnt="1" custLinFactNeighborY="-3807">
        <dgm:presLayoutVars>
          <dgm:bulletEnabled val="1"/>
        </dgm:presLayoutVars>
      </dgm:prSet>
      <dgm:spPr/>
    </dgm:pt>
  </dgm:ptLst>
  <dgm:cxnLst>
    <dgm:cxn modelId="{2D788D3F-B3A1-6C4C-8F0F-3F9E83B7273D}" srcId="{CB36BDCC-B44A-8448-B948-5DA47983526D}" destId="{63A14B49-EC4D-374E-88B0-5AE8885D1314}" srcOrd="0" destOrd="0" parTransId="{5B86F712-56CE-2F46-861E-54980C160451}" sibTransId="{3895E231-7C84-4D49-AF58-981367407ECB}"/>
    <dgm:cxn modelId="{22DAB357-5711-5640-9F1C-E3CF482ED7CD}" type="presOf" srcId="{63A14B49-EC4D-374E-88B0-5AE8885D1314}" destId="{FE2FF81D-B525-8748-A57A-DEABF6F13893}" srcOrd="0" destOrd="0" presId="urn:microsoft.com/office/officeart/2005/8/layout/default"/>
    <dgm:cxn modelId="{E50003AB-64E8-DE47-8906-8F9240ADD650}" type="presOf" srcId="{CB36BDCC-B44A-8448-B948-5DA47983526D}" destId="{3B309017-6B5A-404C-AF34-F4F65D1D718E}" srcOrd="0" destOrd="0" presId="urn:microsoft.com/office/officeart/2005/8/layout/default"/>
    <dgm:cxn modelId="{410E46F2-AF2F-B041-AAAD-492B7D13D420}" type="presParOf" srcId="{3B309017-6B5A-404C-AF34-F4F65D1D718E}" destId="{FE2FF81D-B525-8748-A57A-DEABF6F13893}"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22AE86-7413-4820-90FB-746D972EA22D}" type="doc">
      <dgm:prSet loTypeId="urn:microsoft.com/office/officeart/2005/8/layout/pyramid1" loCatId="pyramid" qsTypeId="urn:microsoft.com/office/officeart/2005/8/quickstyle/simple1" qsCatId="simple" csTypeId="urn:microsoft.com/office/officeart/2005/8/colors/accent6_5" csCatId="accent6" phldr="1"/>
      <dgm:spPr/>
    </dgm:pt>
    <dgm:pt modelId="{5DC59859-0A44-46A2-9DC4-A21D33BD69AE}">
      <dgm:prSet phldrT="[Text]" custT="1"/>
      <dgm:spPr>
        <a:solidFill>
          <a:srgbClr val="6A4A62"/>
        </a:solidFill>
      </dgm:spPr>
      <dgm:t>
        <a:bodyPr anchor="t"/>
        <a:lstStyle/>
        <a:p>
          <a:pPr>
            <a:lnSpc>
              <a:spcPct val="90000"/>
            </a:lnSpc>
            <a:spcAft>
              <a:spcPct val="35000"/>
            </a:spcAft>
          </a:pPr>
          <a:endParaRPr lang="en-US" sz="1200" b="1"/>
        </a:p>
        <a:p>
          <a:pPr>
            <a:lnSpc>
              <a:spcPct val="90000"/>
            </a:lnSpc>
            <a:spcAft>
              <a:spcPct val="35000"/>
            </a:spcAft>
          </a:pPr>
          <a:endParaRPr lang="en-US" sz="1200" b="1"/>
        </a:p>
        <a:p>
          <a:pPr>
            <a:lnSpc>
              <a:spcPct val="100000"/>
            </a:lnSpc>
            <a:spcAft>
              <a:spcPts val="800"/>
            </a:spcAft>
          </a:pPr>
          <a:r>
            <a:rPr lang="en-US" sz="2400" b="1">
              <a:solidFill>
                <a:schemeClr val="bg1"/>
              </a:solidFill>
            </a:rPr>
            <a:t>Tier 3</a:t>
          </a:r>
        </a:p>
        <a:p>
          <a:pPr>
            <a:lnSpc>
              <a:spcPct val="90000"/>
            </a:lnSpc>
            <a:spcAft>
              <a:spcPct val="35000"/>
            </a:spcAft>
          </a:pPr>
          <a:endParaRPr lang="en-US" sz="1000" b="0">
            <a:solidFill>
              <a:schemeClr val="bg1"/>
            </a:solidFill>
          </a:endParaRPr>
        </a:p>
        <a:p>
          <a:pPr>
            <a:lnSpc>
              <a:spcPct val="90000"/>
            </a:lnSpc>
            <a:spcAft>
              <a:spcPct val="35000"/>
            </a:spcAft>
          </a:pPr>
          <a:endParaRPr lang="en-US" sz="1000" b="0">
            <a:solidFill>
              <a:schemeClr val="bg1"/>
            </a:solidFill>
          </a:endParaRPr>
        </a:p>
      </dgm:t>
    </dgm:pt>
    <dgm:pt modelId="{494C1361-4AF8-4E4E-AFA9-2D852E3043F7}" type="parTrans" cxnId="{0736F092-68E4-40D5-9EAB-FA2906C228FD}">
      <dgm:prSet/>
      <dgm:spPr/>
      <dgm:t>
        <a:bodyPr/>
        <a:lstStyle/>
        <a:p>
          <a:endParaRPr lang="en-US"/>
        </a:p>
      </dgm:t>
    </dgm:pt>
    <dgm:pt modelId="{A27B39CE-469A-4B3F-B308-DF47D8C97825}" type="sibTrans" cxnId="{0736F092-68E4-40D5-9EAB-FA2906C228FD}">
      <dgm:prSet/>
      <dgm:spPr/>
      <dgm:t>
        <a:bodyPr/>
        <a:lstStyle/>
        <a:p>
          <a:endParaRPr lang="en-US"/>
        </a:p>
      </dgm:t>
    </dgm:pt>
    <dgm:pt modelId="{25468A72-A796-4F53-BD1E-97731E964C57}">
      <dgm:prSet phldrT="[Text]" custT="1"/>
      <dgm:spPr>
        <a:solidFill>
          <a:srgbClr val="6A4A62">
            <a:alpha val="60000"/>
          </a:srgbClr>
        </a:solidFill>
      </dgm:spPr>
      <dgm:t>
        <a:bodyPr/>
        <a:lstStyle/>
        <a:p>
          <a:r>
            <a:rPr lang="en-US" sz="1600">
              <a:solidFill>
                <a:schemeClr val="bg1"/>
              </a:solidFill>
            </a:rPr>
            <a:t>Professional development and support for a healthy school workforce</a:t>
          </a:r>
        </a:p>
      </dgm:t>
    </dgm:pt>
    <dgm:pt modelId="{9558F98F-E3B0-4D1D-9C7A-4C678E019556}" type="parTrans" cxnId="{C6D61473-A138-4E68-9BD2-7B452EF44832}">
      <dgm:prSet/>
      <dgm:spPr/>
      <dgm:t>
        <a:bodyPr/>
        <a:lstStyle/>
        <a:p>
          <a:endParaRPr lang="en-US"/>
        </a:p>
      </dgm:t>
    </dgm:pt>
    <dgm:pt modelId="{9DF82E39-A991-4796-93B5-07899B7C774A}" type="sibTrans" cxnId="{C6D61473-A138-4E68-9BD2-7B452EF44832}">
      <dgm:prSet/>
      <dgm:spPr/>
      <dgm:t>
        <a:bodyPr/>
        <a:lstStyle/>
        <a:p>
          <a:endParaRPr lang="en-US"/>
        </a:p>
      </dgm:t>
    </dgm:pt>
    <dgm:pt modelId="{F4AB2201-158F-4482-A8E1-F26A1F481143}">
      <dgm:prSet phldrT="[Text]" custT="1"/>
      <dgm:spPr>
        <a:solidFill>
          <a:srgbClr val="6A4A62">
            <a:alpha val="49804"/>
          </a:srgbClr>
        </a:solidFill>
      </dgm:spPr>
      <dgm:t>
        <a:bodyPr/>
        <a:lstStyle/>
        <a:p>
          <a:r>
            <a:rPr lang="en-US" sz="1600">
              <a:solidFill>
                <a:schemeClr val="bg1"/>
              </a:solidFill>
            </a:rPr>
            <a:t>Family-School-Community partnerships</a:t>
          </a:r>
        </a:p>
      </dgm:t>
    </dgm:pt>
    <dgm:pt modelId="{E2656D2F-C713-4544-BE6C-E7D8CFC3428C}" type="parTrans" cxnId="{497274D7-83D2-4085-9D68-CB4A3F912537}">
      <dgm:prSet/>
      <dgm:spPr/>
      <dgm:t>
        <a:bodyPr/>
        <a:lstStyle/>
        <a:p>
          <a:endParaRPr lang="en-US"/>
        </a:p>
      </dgm:t>
    </dgm:pt>
    <dgm:pt modelId="{D94CFB3D-A1D0-4966-B452-FCECF71C8377}" type="sibTrans" cxnId="{497274D7-83D2-4085-9D68-CB4A3F912537}">
      <dgm:prSet/>
      <dgm:spPr/>
      <dgm:t>
        <a:bodyPr/>
        <a:lstStyle/>
        <a:p>
          <a:endParaRPr lang="en-US"/>
        </a:p>
      </dgm:t>
    </dgm:pt>
    <dgm:pt modelId="{32B65032-F525-4903-8981-E8A59C130C4D}">
      <dgm:prSet phldrT="[Text]" custT="1"/>
      <dgm:spPr>
        <a:solidFill>
          <a:srgbClr val="6A4A62">
            <a:alpha val="80000"/>
          </a:srgbClr>
        </a:solidFill>
      </dgm:spPr>
      <dgm:t>
        <a:bodyPr/>
        <a:lstStyle/>
        <a:p>
          <a:pPr>
            <a:lnSpc>
              <a:spcPct val="90000"/>
            </a:lnSpc>
            <a:spcAft>
              <a:spcPct val="35000"/>
            </a:spcAft>
          </a:pPr>
          <a:r>
            <a:rPr lang="en-US" sz="1600" b="1"/>
            <a:t> </a:t>
          </a:r>
        </a:p>
        <a:p>
          <a:pPr>
            <a:lnSpc>
              <a:spcPct val="100000"/>
            </a:lnSpc>
            <a:spcAft>
              <a:spcPts val="800"/>
            </a:spcAft>
          </a:pPr>
          <a:r>
            <a:rPr lang="en-US" sz="2400" b="1">
              <a:solidFill>
                <a:schemeClr val="bg1"/>
              </a:solidFill>
            </a:rPr>
            <a:t>Tier 2</a:t>
          </a:r>
        </a:p>
        <a:p>
          <a:pPr>
            <a:lnSpc>
              <a:spcPct val="90000"/>
            </a:lnSpc>
            <a:spcAft>
              <a:spcPct val="35000"/>
            </a:spcAft>
          </a:pPr>
          <a:r>
            <a:rPr lang="en-US" sz="1600" b="0">
              <a:solidFill>
                <a:schemeClr val="bg1"/>
              </a:solidFill>
            </a:rPr>
            <a:t>Supports &amp; early intervention for students identified as at-risk for mental health concerns</a:t>
          </a:r>
        </a:p>
        <a:p>
          <a:pPr>
            <a:lnSpc>
              <a:spcPct val="90000"/>
            </a:lnSpc>
            <a:spcAft>
              <a:spcPct val="35000"/>
            </a:spcAft>
          </a:pPr>
          <a:endParaRPr lang="en-US" sz="1200" b="1"/>
        </a:p>
      </dgm:t>
    </dgm:pt>
    <dgm:pt modelId="{AB7A491B-8AF3-437D-A280-93F624F4CB52}" type="parTrans" cxnId="{661F9396-878F-479F-9833-57BDAF7890D8}">
      <dgm:prSet/>
      <dgm:spPr/>
      <dgm:t>
        <a:bodyPr/>
        <a:lstStyle/>
        <a:p>
          <a:endParaRPr lang="en-US"/>
        </a:p>
      </dgm:t>
    </dgm:pt>
    <dgm:pt modelId="{8373DC66-6877-4D86-959B-F20D14AE821B}" type="sibTrans" cxnId="{661F9396-878F-479F-9833-57BDAF7890D8}">
      <dgm:prSet/>
      <dgm:spPr/>
      <dgm:t>
        <a:bodyPr/>
        <a:lstStyle/>
        <a:p>
          <a:endParaRPr lang="en-US"/>
        </a:p>
      </dgm:t>
    </dgm:pt>
    <dgm:pt modelId="{DD16CEEF-D3C7-43FD-BC06-9845F8F289B0}">
      <dgm:prSet phldrT="[Text]" custT="1"/>
      <dgm:spPr>
        <a:solidFill>
          <a:srgbClr val="6A4A62">
            <a:alpha val="70000"/>
          </a:srgbClr>
        </a:solidFill>
      </dgm:spPr>
      <dgm:t>
        <a:bodyPr/>
        <a:lstStyle/>
        <a:p>
          <a:pPr>
            <a:lnSpc>
              <a:spcPct val="100000"/>
            </a:lnSpc>
            <a:spcAft>
              <a:spcPts val="0"/>
            </a:spcAft>
          </a:pPr>
          <a:r>
            <a:rPr lang="en-US" sz="2400" b="1">
              <a:solidFill>
                <a:schemeClr val="bg1"/>
              </a:solidFill>
            </a:rPr>
            <a:t>Tier 1</a:t>
          </a:r>
        </a:p>
        <a:p>
          <a:pPr>
            <a:lnSpc>
              <a:spcPct val="100000"/>
            </a:lnSpc>
            <a:spcAft>
              <a:spcPts val="0"/>
            </a:spcAft>
          </a:pPr>
          <a:r>
            <a:rPr lang="en-US" sz="1600" b="0">
              <a:solidFill>
                <a:schemeClr val="bg1"/>
              </a:solidFill>
            </a:rPr>
            <a:t>Promotion of positive social, emotional, and behavioral skills and overall wellness for all students</a:t>
          </a:r>
        </a:p>
      </dgm:t>
    </dgm:pt>
    <dgm:pt modelId="{AFCD318B-E05E-46FD-B75D-BA3D8A25D78B}" type="parTrans" cxnId="{C29A5772-6DA2-4A1A-88F7-BCEC4BDB3F50}">
      <dgm:prSet/>
      <dgm:spPr/>
      <dgm:t>
        <a:bodyPr/>
        <a:lstStyle/>
        <a:p>
          <a:endParaRPr lang="en-US"/>
        </a:p>
      </dgm:t>
    </dgm:pt>
    <dgm:pt modelId="{F1597392-2C02-4CFC-988C-F7851EFF1CA1}" type="sibTrans" cxnId="{C29A5772-6DA2-4A1A-88F7-BCEC4BDB3F50}">
      <dgm:prSet/>
      <dgm:spPr/>
      <dgm:t>
        <a:bodyPr/>
        <a:lstStyle/>
        <a:p>
          <a:endParaRPr lang="en-US"/>
        </a:p>
      </dgm:t>
    </dgm:pt>
    <dgm:pt modelId="{D1CEC39B-32A2-41C4-973F-E98E31D87250}" type="pres">
      <dgm:prSet presAssocID="{DB22AE86-7413-4820-90FB-746D972EA22D}" presName="Name0" presStyleCnt="0">
        <dgm:presLayoutVars>
          <dgm:dir/>
          <dgm:animLvl val="lvl"/>
          <dgm:resizeHandles val="exact"/>
        </dgm:presLayoutVars>
      </dgm:prSet>
      <dgm:spPr/>
    </dgm:pt>
    <dgm:pt modelId="{0AC3881F-66C2-4B74-8EE2-E91A7446AD06}" type="pres">
      <dgm:prSet presAssocID="{5DC59859-0A44-46A2-9DC4-A21D33BD69AE}" presName="Name8" presStyleCnt="0"/>
      <dgm:spPr/>
    </dgm:pt>
    <dgm:pt modelId="{1A8ABEEF-2C21-427F-9119-5B04B8EA2BDF}" type="pres">
      <dgm:prSet presAssocID="{5DC59859-0A44-46A2-9DC4-A21D33BD69AE}" presName="level" presStyleLbl="node1" presStyleIdx="0" presStyleCnt="5" custScaleX="100261" custScaleY="264878">
        <dgm:presLayoutVars>
          <dgm:chMax val="1"/>
          <dgm:bulletEnabled val="1"/>
        </dgm:presLayoutVars>
      </dgm:prSet>
      <dgm:spPr/>
    </dgm:pt>
    <dgm:pt modelId="{1A2D2776-5D8A-4605-B99B-CAABE21CD7B9}" type="pres">
      <dgm:prSet presAssocID="{5DC59859-0A44-46A2-9DC4-A21D33BD69AE}" presName="levelTx" presStyleLbl="revTx" presStyleIdx="0" presStyleCnt="0">
        <dgm:presLayoutVars>
          <dgm:chMax val="1"/>
          <dgm:bulletEnabled val="1"/>
        </dgm:presLayoutVars>
      </dgm:prSet>
      <dgm:spPr/>
    </dgm:pt>
    <dgm:pt modelId="{B74DF0A2-A778-426A-84AC-C459EBBC8532}" type="pres">
      <dgm:prSet presAssocID="{32B65032-F525-4903-8981-E8A59C130C4D}" presName="Name8" presStyleCnt="0"/>
      <dgm:spPr/>
    </dgm:pt>
    <dgm:pt modelId="{3AB329CE-EF4D-4C54-83A0-23C022570512}" type="pres">
      <dgm:prSet presAssocID="{32B65032-F525-4903-8981-E8A59C130C4D}" presName="level" presStyleLbl="node1" presStyleIdx="1" presStyleCnt="5" custScaleY="365689">
        <dgm:presLayoutVars>
          <dgm:chMax val="1"/>
          <dgm:bulletEnabled val="1"/>
        </dgm:presLayoutVars>
      </dgm:prSet>
      <dgm:spPr/>
    </dgm:pt>
    <dgm:pt modelId="{F6E2B8D9-9BCF-42AA-AB46-48FF97D21734}" type="pres">
      <dgm:prSet presAssocID="{32B65032-F525-4903-8981-E8A59C130C4D}" presName="levelTx" presStyleLbl="revTx" presStyleIdx="0" presStyleCnt="0">
        <dgm:presLayoutVars>
          <dgm:chMax val="1"/>
          <dgm:bulletEnabled val="1"/>
        </dgm:presLayoutVars>
      </dgm:prSet>
      <dgm:spPr/>
    </dgm:pt>
    <dgm:pt modelId="{33305995-34F0-4A16-B9CD-F865ED283BA9}" type="pres">
      <dgm:prSet presAssocID="{DD16CEEF-D3C7-43FD-BC06-9845F8F289B0}" presName="Name8" presStyleCnt="0"/>
      <dgm:spPr/>
    </dgm:pt>
    <dgm:pt modelId="{0C074895-42C9-46CA-ADEA-187CCF2DF6EF}" type="pres">
      <dgm:prSet presAssocID="{DD16CEEF-D3C7-43FD-BC06-9845F8F289B0}" presName="level" presStyleLbl="node1" presStyleIdx="2" presStyleCnt="5" custScaleY="282213">
        <dgm:presLayoutVars>
          <dgm:chMax val="1"/>
          <dgm:bulletEnabled val="1"/>
        </dgm:presLayoutVars>
      </dgm:prSet>
      <dgm:spPr/>
    </dgm:pt>
    <dgm:pt modelId="{0AA391E9-F81F-4218-857B-0692F8196BCB}" type="pres">
      <dgm:prSet presAssocID="{DD16CEEF-D3C7-43FD-BC06-9845F8F289B0}" presName="levelTx" presStyleLbl="revTx" presStyleIdx="0" presStyleCnt="0">
        <dgm:presLayoutVars>
          <dgm:chMax val="1"/>
          <dgm:bulletEnabled val="1"/>
        </dgm:presLayoutVars>
      </dgm:prSet>
      <dgm:spPr/>
    </dgm:pt>
    <dgm:pt modelId="{4D14971B-9A69-4077-8390-6AB6DE21BD64}" type="pres">
      <dgm:prSet presAssocID="{25468A72-A796-4F53-BD1E-97731E964C57}" presName="Name8" presStyleCnt="0"/>
      <dgm:spPr/>
    </dgm:pt>
    <dgm:pt modelId="{D27D7080-0285-4D4D-8637-9D3F44FC6385}" type="pres">
      <dgm:prSet presAssocID="{25468A72-A796-4F53-BD1E-97731E964C57}" presName="level" presStyleLbl="node1" presStyleIdx="3" presStyleCnt="5" custScaleY="203853" custLinFactNeighborX="-562">
        <dgm:presLayoutVars>
          <dgm:chMax val="1"/>
          <dgm:bulletEnabled val="1"/>
        </dgm:presLayoutVars>
      </dgm:prSet>
      <dgm:spPr/>
    </dgm:pt>
    <dgm:pt modelId="{55B50AA4-A038-4D93-9188-AC0EE9D1C517}" type="pres">
      <dgm:prSet presAssocID="{25468A72-A796-4F53-BD1E-97731E964C57}" presName="levelTx" presStyleLbl="revTx" presStyleIdx="0" presStyleCnt="0">
        <dgm:presLayoutVars>
          <dgm:chMax val="1"/>
          <dgm:bulletEnabled val="1"/>
        </dgm:presLayoutVars>
      </dgm:prSet>
      <dgm:spPr/>
    </dgm:pt>
    <dgm:pt modelId="{81B215CA-41CF-4D18-A6CD-C734FFB42C33}" type="pres">
      <dgm:prSet presAssocID="{F4AB2201-158F-4482-A8E1-F26A1F481143}" presName="Name8" presStyleCnt="0"/>
      <dgm:spPr/>
    </dgm:pt>
    <dgm:pt modelId="{3A1246A2-6781-469D-8C44-027A742C2746}" type="pres">
      <dgm:prSet presAssocID="{F4AB2201-158F-4482-A8E1-F26A1F481143}" presName="level" presStyleLbl="node1" presStyleIdx="4" presStyleCnt="5" custLinFactNeighborX="-5231">
        <dgm:presLayoutVars>
          <dgm:chMax val="1"/>
          <dgm:bulletEnabled val="1"/>
        </dgm:presLayoutVars>
      </dgm:prSet>
      <dgm:spPr/>
    </dgm:pt>
    <dgm:pt modelId="{B342988B-23E8-4ED4-B8F0-A8ECB291B953}" type="pres">
      <dgm:prSet presAssocID="{F4AB2201-158F-4482-A8E1-F26A1F481143}" presName="levelTx" presStyleLbl="revTx" presStyleIdx="0" presStyleCnt="0">
        <dgm:presLayoutVars>
          <dgm:chMax val="1"/>
          <dgm:bulletEnabled val="1"/>
        </dgm:presLayoutVars>
      </dgm:prSet>
      <dgm:spPr/>
    </dgm:pt>
  </dgm:ptLst>
  <dgm:cxnLst>
    <dgm:cxn modelId="{44E9610B-0115-4622-9AE8-2D65FAA54BAF}" type="presOf" srcId="{25468A72-A796-4F53-BD1E-97731E964C57}" destId="{D27D7080-0285-4D4D-8637-9D3F44FC6385}" srcOrd="0" destOrd="0" presId="urn:microsoft.com/office/officeart/2005/8/layout/pyramid1"/>
    <dgm:cxn modelId="{5ED4DC13-3004-47EC-B6B3-A1561CCF6129}" type="presOf" srcId="{DD16CEEF-D3C7-43FD-BC06-9845F8F289B0}" destId="{0C074895-42C9-46CA-ADEA-187CCF2DF6EF}" srcOrd="0" destOrd="0" presId="urn:microsoft.com/office/officeart/2005/8/layout/pyramid1"/>
    <dgm:cxn modelId="{D7182727-057B-4EC7-AC76-E3E411A74F35}" type="presOf" srcId="{25468A72-A796-4F53-BD1E-97731E964C57}" destId="{55B50AA4-A038-4D93-9188-AC0EE9D1C517}" srcOrd="1" destOrd="0" presId="urn:microsoft.com/office/officeart/2005/8/layout/pyramid1"/>
    <dgm:cxn modelId="{6F37B03D-8214-4C09-B2EF-F1B4926E30FE}" type="presOf" srcId="{DD16CEEF-D3C7-43FD-BC06-9845F8F289B0}" destId="{0AA391E9-F81F-4218-857B-0692F8196BCB}" srcOrd="1" destOrd="0" presId="urn:microsoft.com/office/officeart/2005/8/layout/pyramid1"/>
    <dgm:cxn modelId="{C29A5772-6DA2-4A1A-88F7-BCEC4BDB3F50}" srcId="{DB22AE86-7413-4820-90FB-746D972EA22D}" destId="{DD16CEEF-D3C7-43FD-BC06-9845F8F289B0}" srcOrd="2" destOrd="0" parTransId="{AFCD318B-E05E-46FD-B75D-BA3D8A25D78B}" sibTransId="{F1597392-2C02-4CFC-988C-F7851EFF1CA1}"/>
    <dgm:cxn modelId="{C6D61473-A138-4E68-9BD2-7B452EF44832}" srcId="{DB22AE86-7413-4820-90FB-746D972EA22D}" destId="{25468A72-A796-4F53-BD1E-97731E964C57}" srcOrd="3" destOrd="0" parTransId="{9558F98F-E3B0-4D1D-9C7A-4C678E019556}" sibTransId="{9DF82E39-A991-4796-93B5-07899B7C774A}"/>
    <dgm:cxn modelId="{BA6BFB75-0406-4653-88B1-FA782A80FAFD}" type="presOf" srcId="{5DC59859-0A44-46A2-9DC4-A21D33BD69AE}" destId="{1A2D2776-5D8A-4605-B99B-CAABE21CD7B9}" srcOrd="1" destOrd="0" presId="urn:microsoft.com/office/officeart/2005/8/layout/pyramid1"/>
    <dgm:cxn modelId="{D227E881-D946-47C6-ADD3-D192112990E0}" type="presOf" srcId="{32B65032-F525-4903-8981-E8A59C130C4D}" destId="{F6E2B8D9-9BCF-42AA-AB46-48FF97D21734}" srcOrd="1" destOrd="0" presId="urn:microsoft.com/office/officeart/2005/8/layout/pyramid1"/>
    <dgm:cxn modelId="{0736F092-68E4-40D5-9EAB-FA2906C228FD}" srcId="{DB22AE86-7413-4820-90FB-746D972EA22D}" destId="{5DC59859-0A44-46A2-9DC4-A21D33BD69AE}" srcOrd="0" destOrd="0" parTransId="{494C1361-4AF8-4E4E-AFA9-2D852E3043F7}" sibTransId="{A27B39CE-469A-4B3F-B308-DF47D8C97825}"/>
    <dgm:cxn modelId="{661F9396-878F-479F-9833-57BDAF7890D8}" srcId="{DB22AE86-7413-4820-90FB-746D972EA22D}" destId="{32B65032-F525-4903-8981-E8A59C130C4D}" srcOrd="1" destOrd="0" parTransId="{AB7A491B-8AF3-437D-A280-93F624F4CB52}" sibTransId="{8373DC66-6877-4D86-959B-F20D14AE821B}"/>
    <dgm:cxn modelId="{5FB14BA7-E33C-48E8-A702-DB9981CB03D6}" type="presOf" srcId="{DB22AE86-7413-4820-90FB-746D972EA22D}" destId="{D1CEC39B-32A2-41C4-973F-E98E31D87250}" srcOrd="0" destOrd="0" presId="urn:microsoft.com/office/officeart/2005/8/layout/pyramid1"/>
    <dgm:cxn modelId="{AF4C46B3-17EF-4C9A-99B8-270F553CA3FA}" type="presOf" srcId="{5DC59859-0A44-46A2-9DC4-A21D33BD69AE}" destId="{1A8ABEEF-2C21-427F-9119-5B04B8EA2BDF}" srcOrd="0" destOrd="0" presId="urn:microsoft.com/office/officeart/2005/8/layout/pyramid1"/>
    <dgm:cxn modelId="{497274D7-83D2-4085-9D68-CB4A3F912537}" srcId="{DB22AE86-7413-4820-90FB-746D972EA22D}" destId="{F4AB2201-158F-4482-A8E1-F26A1F481143}" srcOrd="4" destOrd="0" parTransId="{E2656D2F-C713-4544-BE6C-E7D8CFC3428C}" sibTransId="{D94CFB3D-A1D0-4966-B452-FCECF71C8377}"/>
    <dgm:cxn modelId="{56A831E5-426F-4D4A-99F5-0650C66EFF62}" type="presOf" srcId="{F4AB2201-158F-4482-A8E1-F26A1F481143}" destId="{3A1246A2-6781-469D-8C44-027A742C2746}" srcOrd="0" destOrd="0" presId="urn:microsoft.com/office/officeart/2005/8/layout/pyramid1"/>
    <dgm:cxn modelId="{53C752E7-BDA0-48AD-8B3C-6DFA5665E50E}" type="presOf" srcId="{32B65032-F525-4903-8981-E8A59C130C4D}" destId="{3AB329CE-EF4D-4C54-83A0-23C022570512}" srcOrd="0" destOrd="0" presId="urn:microsoft.com/office/officeart/2005/8/layout/pyramid1"/>
    <dgm:cxn modelId="{8E41ECF7-85DD-4D11-92D0-A67CC4A62E7D}" type="presOf" srcId="{F4AB2201-158F-4482-A8E1-F26A1F481143}" destId="{B342988B-23E8-4ED4-B8F0-A8ECB291B953}" srcOrd="1" destOrd="0" presId="urn:microsoft.com/office/officeart/2005/8/layout/pyramid1"/>
    <dgm:cxn modelId="{6444A108-E1D2-4091-92EF-8743C4164ECB}" type="presParOf" srcId="{D1CEC39B-32A2-41C4-973F-E98E31D87250}" destId="{0AC3881F-66C2-4B74-8EE2-E91A7446AD06}" srcOrd="0" destOrd="0" presId="urn:microsoft.com/office/officeart/2005/8/layout/pyramid1"/>
    <dgm:cxn modelId="{ADE58DCA-00DD-4B75-98E6-3D7E92167378}" type="presParOf" srcId="{0AC3881F-66C2-4B74-8EE2-E91A7446AD06}" destId="{1A8ABEEF-2C21-427F-9119-5B04B8EA2BDF}" srcOrd="0" destOrd="0" presId="urn:microsoft.com/office/officeart/2005/8/layout/pyramid1"/>
    <dgm:cxn modelId="{77335B1E-16F2-468C-B5C2-CCCAA8AEE369}" type="presParOf" srcId="{0AC3881F-66C2-4B74-8EE2-E91A7446AD06}" destId="{1A2D2776-5D8A-4605-B99B-CAABE21CD7B9}" srcOrd="1" destOrd="0" presId="urn:microsoft.com/office/officeart/2005/8/layout/pyramid1"/>
    <dgm:cxn modelId="{BA9B1532-3D21-480F-94E6-4DCBD67ECF27}" type="presParOf" srcId="{D1CEC39B-32A2-41C4-973F-E98E31D87250}" destId="{B74DF0A2-A778-426A-84AC-C459EBBC8532}" srcOrd="1" destOrd="0" presId="urn:microsoft.com/office/officeart/2005/8/layout/pyramid1"/>
    <dgm:cxn modelId="{0FCF216D-735C-43D3-BB30-DCA123C744AE}" type="presParOf" srcId="{B74DF0A2-A778-426A-84AC-C459EBBC8532}" destId="{3AB329CE-EF4D-4C54-83A0-23C022570512}" srcOrd="0" destOrd="0" presId="urn:microsoft.com/office/officeart/2005/8/layout/pyramid1"/>
    <dgm:cxn modelId="{E6187681-0079-4AC3-A6B0-FE0EC2C631D2}" type="presParOf" srcId="{B74DF0A2-A778-426A-84AC-C459EBBC8532}" destId="{F6E2B8D9-9BCF-42AA-AB46-48FF97D21734}" srcOrd="1" destOrd="0" presId="urn:microsoft.com/office/officeart/2005/8/layout/pyramid1"/>
    <dgm:cxn modelId="{E270F3D9-745E-4948-BA9E-F24ECC940748}" type="presParOf" srcId="{D1CEC39B-32A2-41C4-973F-E98E31D87250}" destId="{33305995-34F0-4A16-B9CD-F865ED283BA9}" srcOrd="2" destOrd="0" presId="urn:microsoft.com/office/officeart/2005/8/layout/pyramid1"/>
    <dgm:cxn modelId="{234F98E9-A8BF-4A83-A3D0-AE9F3E0ACB85}" type="presParOf" srcId="{33305995-34F0-4A16-B9CD-F865ED283BA9}" destId="{0C074895-42C9-46CA-ADEA-187CCF2DF6EF}" srcOrd="0" destOrd="0" presId="urn:microsoft.com/office/officeart/2005/8/layout/pyramid1"/>
    <dgm:cxn modelId="{5A6D9723-B9BB-470B-ABB5-7E8AF02349FD}" type="presParOf" srcId="{33305995-34F0-4A16-B9CD-F865ED283BA9}" destId="{0AA391E9-F81F-4218-857B-0692F8196BCB}" srcOrd="1" destOrd="0" presId="urn:microsoft.com/office/officeart/2005/8/layout/pyramid1"/>
    <dgm:cxn modelId="{78A3BC5D-3E51-4AD9-8B13-6A0C34C73619}" type="presParOf" srcId="{D1CEC39B-32A2-41C4-973F-E98E31D87250}" destId="{4D14971B-9A69-4077-8390-6AB6DE21BD64}" srcOrd="3" destOrd="0" presId="urn:microsoft.com/office/officeart/2005/8/layout/pyramid1"/>
    <dgm:cxn modelId="{878D96F1-FC76-4E47-A40D-FEBFAA639E78}" type="presParOf" srcId="{4D14971B-9A69-4077-8390-6AB6DE21BD64}" destId="{D27D7080-0285-4D4D-8637-9D3F44FC6385}" srcOrd="0" destOrd="0" presId="urn:microsoft.com/office/officeart/2005/8/layout/pyramid1"/>
    <dgm:cxn modelId="{24752277-70C6-4555-8568-0493D1DAAEAA}" type="presParOf" srcId="{4D14971B-9A69-4077-8390-6AB6DE21BD64}" destId="{55B50AA4-A038-4D93-9188-AC0EE9D1C517}" srcOrd="1" destOrd="0" presId="urn:microsoft.com/office/officeart/2005/8/layout/pyramid1"/>
    <dgm:cxn modelId="{481E4C0D-FD36-4047-99DC-C18006D64730}" type="presParOf" srcId="{D1CEC39B-32A2-41C4-973F-E98E31D87250}" destId="{81B215CA-41CF-4D18-A6CD-C734FFB42C33}" srcOrd="4" destOrd="0" presId="urn:microsoft.com/office/officeart/2005/8/layout/pyramid1"/>
    <dgm:cxn modelId="{8166619D-4CBE-440E-98B4-433873A3E09B}" type="presParOf" srcId="{81B215CA-41CF-4D18-A6CD-C734FFB42C33}" destId="{3A1246A2-6781-469D-8C44-027A742C2746}" srcOrd="0" destOrd="0" presId="urn:microsoft.com/office/officeart/2005/8/layout/pyramid1"/>
    <dgm:cxn modelId="{B79C9630-AA8E-4080-B552-0711E2574B6E}" type="presParOf" srcId="{81B215CA-41CF-4D18-A6CD-C734FFB42C33}" destId="{B342988B-23E8-4ED4-B8F0-A8ECB291B953}"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0D597C-A9B5-4E0B-A025-E932B026C07D}" type="doc">
      <dgm:prSet loTypeId="urn:microsoft.com/office/officeart/2008/layout/LinedList" loCatId="list" qsTypeId="urn:microsoft.com/office/officeart/2005/8/quickstyle/simple5" qsCatId="simple" csTypeId="urn:microsoft.com/office/officeart/2005/8/colors/accent0_3" csCatId="mainScheme" phldr="1"/>
      <dgm:spPr/>
      <dgm:t>
        <a:bodyPr/>
        <a:lstStyle/>
        <a:p>
          <a:endParaRPr lang="en-US"/>
        </a:p>
      </dgm:t>
    </dgm:pt>
    <dgm:pt modelId="{D045935F-4375-4747-947F-173251A3639B}">
      <dgm:prSet phldrT="[Text]" phldr="0"/>
      <dgm:spPr/>
      <dgm:t>
        <a:bodyPr/>
        <a:lstStyle/>
        <a:p>
          <a:pPr rtl="0"/>
          <a:r>
            <a:rPr lang="en-US"/>
            <a:t>Co-developed by the Mental Health Technology Transfer Center (MHTTC) Network and the National Center for School Mental Health (NCSMH) with financial support from SAMHSA.</a:t>
          </a:r>
        </a:p>
      </dgm:t>
    </dgm:pt>
    <dgm:pt modelId="{4C2CDCDE-DF79-4EF1-8E11-17CD31DD4374}" type="parTrans" cxnId="{0B68BDFC-AA86-43EE-A2B2-BB3A41104D75}">
      <dgm:prSet/>
      <dgm:spPr/>
      <dgm:t>
        <a:bodyPr/>
        <a:lstStyle/>
        <a:p>
          <a:endParaRPr lang="en-US"/>
        </a:p>
      </dgm:t>
    </dgm:pt>
    <dgm:pt modelId="{86B6DEB9-2679-455F-8FCD-A36E5563ABF9}" type="sibTrans" cxnId="{0B68BDFC-AA86-43EE-A2B2-BB3A41104D75}">
      <dgm:prSet/>
      <dgm:spPr/>
      <dgm:t>
        <a:bodyPr/>
        <a:lstStyle/>
        <a:p>
          <a:endParaRPr lang="en-US"/>
        </a:p>
      </dgm:t>
    </dgm:pt>
    <dgm:pt modelId="{D1B0D765-723C-4172-92BC-F96E11BD4426}">
      <dgm:prSet phldrT="[Text]" phldr="0"/>
      <dgm:spPr/>
      <dgm:t>
        <a:bodyPr/>
        <a:lstStyle/>
        <a:p>
          <a:pPr rtl="0"/>
          <a:r>
            <a:rPr lang="en-US"/>
            <a:t>This work is supported by grant SM081726 from the Department of Health and Human Services, Substance Abuse and Mental Health Services Administration. </a:t>
          </a:r>
        </a:p>
      </dgm:t>
    </dgm:pt>
    <dgm:pt modelId="{5E57CCAE-9D94-4200-9637-4278B24C9BB3}" type="parTrans" cxnId="{672CB873-F4AB-4F02-A576-DD8983206226}">
      <dgm:prSet/>
      <dgm:spPr/>
      <dgm:t>
        <a:bodyPr/>
        <a:lstStyle/>
        <a:p>
          <a:endParaRPr lang="en-US"/>
        </a:p>
      </dgm:t>
    </dgm:pt>
    <dgm:pt modelId="{4DE14D82-8142-4891-A004-5C0BD264764E}" type="sibTrans" cxnId="{672CB873-F4AB-4F02-A576-DD8983206226}">
      <dgm:prSet/>
      <dgm:spPr/>
      <dgm:t>
        <a:bodyPr/>
        <a:lstStyle/>
        <a:p>
          <a:endParaRPr lang="en-US"/>
        </a:p>
      </dgm:t>
    </dgm:pt>
    <dgm:pt modelId="{0A233F13-6FA8-4FEC-B195-A02C2146A581}" type="pres">
      <dgm:prSet presAssocID="{EB0D597C-A9B5-4E0B-A025-E932B026C07D}" presName="vert0" presStyleCnt="0">
        <dgm:presLayoutVars>
          <dgm:dir/>
          <dgm:animOne val="branch"/>
          <dgm:animLvl val="lvl"/>
        </dgm:presLayoutVars>
      </dgm:prSet>
      <dgm:spPr/>
    </dgm:pt>
    <dgm:pt modelId="{B820B6DB-316C-4843-BD9E-7A42A31762B3}" type="pres">
      <dgm:prSet presAssocID="{D045935F-4375-4747-947F-173251A3639B}" presName="thickLine" presStyleLbl="alignNode1" presStyleIdx="0" presStyleCnt="2"/>
      <dgm:spPr/>
    </dgm:pt>
    <dgm:pt modelId="{5B291CD5-7FBE-4EC5-A2EA-4903CD60D30F}" type="pres">
      <dgm:prSet presAssocID="{D045935F-4375-4747-947F-173251A3639B}" presName="horz1" presStyleCnt="0"/>
      <dgm:spPr/>
    </dgm:pt>
    <dgm:pt modelId="{47379334-9C67-4C73-A3A3-35153006F17F}" type="pres">
      <dgm:prSet presAssocID="{D045935F-4375-4747-947F-173251A3639B}" presName="tx1" presStyleLbl="revTx" presStyleIdx="0" presStyleCnt="2"/>
      <dgm:spPr/>
    </dgm:pt>
    <dgm:pt modelId="{BC847022-3748-413B-A376-0967F8CE2603}" type="pres">
      <dgm:prSet presAssocID="{D045935F-4375-4747-947F-173251A3639B}" presName="vert1" presStyleCnt="0"/>
      <dgm:spPr/>
    </dgm:pt>
    <dgm:pt modelId="{7D2BDE16-F364-49C1-A777-D7BD83EF9504}" type="pres">
      <dgm:prSet presAssocID="{D1B0D765-723C-4172-92BC-F96E11BD4426}" presName="thickLine" presStyleLbl="alignNode1" presStyleIdx="1" presStyleCnt="2"/>
      <dgm:spPr/>
    </dgm:pt>
    <dgm:pt modelId="{3A5ED854-8C21-4B8C-92DC-9885CB3A17A7}" type="pres">
      <dgm:prSet presAssocID="{D1B0D765-723C-4172-92BC-F96E11BD4426}" presName="horz1" presStyleCnt="0"/>
      <dgm:spPr/>
    </dgm:pt>
    <dgm:pt modelId="{9D940F55-2E51-47C0-8BA5-9C28F02C938C}" type="pres">
      <dgm:prSet presAssocID="{D1B0D765-723C-4172-92BC-F96E11BD4426}" presName="tx1" presStyleLbl="revTx" presStyleIdx="1" presStyleCnt="2"/>
      <dgm:spPr/>
    </dgm:pt>
    <dgm:pt modelId="{5A25EDDD-C7EF-4BE8-9396-723EFCB049E7}" type="pres">
      <dgm:prSet presAssocID="{D1B0D765-723C-4172-92BC-F96E11BD4426}" presName="vert1" presStyleCnt="0"/>
      <dgm:spPr/>
    </dgm:pt>
  </dgm:ptLst>
  <dgm:cxnLst>
    <dgm:cxn modelId="{75853C2F-4242-43BE-B658-EA14B545AB07}" type="presOf" srcId="{EB0D597C-A9B5-4E0B-A025-E932B026C07D}" destId="{0A233F13-6FA8-4FEC-B195-A02C2146A581}" srcOrd="0" destOrd="0" presId="urn:microsoft.com/office/officeart/2008/layout/LinedList"/>
    <dgm:cxn modelId="{5B379B35-95B3-45FA-966F-1420BE448167}" type="presOf" srcId="{D045935F-4375-4747-947F-173251A3639B}" destId="{47379334-9C67-4C73-A3A3-35153006F17F}" srcOrd="0" destOrd="0" presId="urn:microsoft.com/office/officeart/2008/layout/LinedList"/>
    <dgm:cxn modelId="{672CB873-F4AB-4F02-A576-DD8983206226}" srcId="{EB0D597C-A9B5-4E0B-A025-E932B026C07D}" destId="{D1B0D765-723C-4172-92BC-F96E11BD4426}" srcOrd="1" destOrd="0" parTransId="{5E57CCAE-9D94-4200-9637-4278B24C9BB3}" sibTransId="{4DE14D82-8142-4891-A004-5C0BD264764E}"/>
    <dgm:cxn modelId="{23B6DF81-E49E-44AA-B25C-6759B6A29641}" type="presOf" srcId="{D1B0D765-723C-4172-92BC-F96E11BD4426}" destId="{9D940F55-2E51-47C0-8BA5-9C28F02C938C}" srcOrd="0" destOrd="0" presId="urn:microsoft.com/office/officeart/2008/layout/LinedList"/>
    <dgm:cxn modelId="{0B68BDFC-AA86-43EE-A2B2-BB3A41104D75}" srcId="{EB0D597C-A9B5-4E0B-A025-E932B026C07D}" destId="{D045935F-4375-4747-947F-173251A3639B}" srcOrd="0" destOrd="0" parTransId="{4C2CDCDE-DF79-4EF1-8E11-17CD31DD4374}" sibTransId="{86B6DEB9-2679-455F-8FCD-A36E5563ABF9}"/>
    <dgm:cxn modelId="{B5608619-E571-433B-B62E-322D38247390}" type="presParOf" srcId="{0A233F13-6FA8-4FEC-B195-A02C2146A581}" destId="{B820B6DB-316C-4843-BD9E-7A42A31762B3}" srcOrd="0" destOrd="0" presId="urn:microsoft.com/office/officeart/2008/layout/LinedList"/>
    <dgm:cxn modelId="{E3E61AD0-ED5C-45C4-AA9F-E48ED47445F0}" type="presParOf" srcId="{0A233F13-6FA8-4FEC-B195-A02C2146A581}" destId="{5B291CD5-7FBE-4EC5-A2EA-4903CD60D30F}" srcOrd="1" destOrd="0" presId="urn:microsoft.com/office/officeart/2008/layout/LinedList"/>
    <dgm:cxn modelId="{9B154B55-887C-489A-A8FF-1E820477A393}" type="presParOf" srcId="{5B291CD5-7FBE-4EC5-A2EA-4903CD60D30F}" destId="{47379334-9C67-4C73-A3A3-35153006F17F}" srcOrd="0" destOrd="0" presId="urn:microsoft.com/office/officeart/2008/layout/LinedList"/>
    <dgm:cxn modelId="{0EF1FA6C-B7A6-4B33-9DA4-4749FFA85E04}" type="presParOf" srcId="{5B291CD5-7FBE-4EC5-A2EA-4903CD60D30F}" destId="{BC847022-3748-413B-A376-0967F8CE2603}" srcOrd="1" destOrd="0" presId="urn:microsoft.com/office/officeart/2008/layout/LinedList"/>
    <dgm:cxn modelId="{86119BAF-15EB-41BE-8BC9-02489ECE164B}" type="presParOf" srcId="{0A233F13-6FA8-4FEC-B195-A02C2146A581}" destId="{7D2BDE16-F364-49C1-A777-D7BD83EF9504}" srcOrd="2" destOrd="0" presId="urn:microsoft.com/office/officeart/2008/layout/LinedList"/>
    <dgm:cxn modelId="{C27BAF3D-48C6-45D1-8FA0-C1F7BC18DF3C}" type="presParOf" srcId="{0A233F13-6FA8-4FEC-B195-A02C2146A581}" destId="{3A5ED854-8C21-4B8C-92DC-9885CB3A17A7}" srcOrd="3" destOrd="0" presId="urn:microsoft.com/office/officeart/2008/layout/LinedList"/>
    <dgm:cxn modelId="{65CDA44B-F4D8-4201-BA22-308148BAC7E9}" type="presParOf" srcId="{3A5ED854-8C21-4B8C-92DC-9885CB3A17A7}" destId="{9D940F55-2E51-47C0-8BA5-9C28F02C938C}" srcOrd="0" destOrd="0" presId="urn:microsoft.com/office/officeart/2008/layout/LinedList"/>
    <dgm:cxn modelId="{F01226D7-1B89-49D1-9FA6-BCCD754969B9}" type="presParOf" srcId="{3A5ED854-8C21-4B8C-92DC-9885CB3A17A7}" destId="{5A25EDDD-C7EF-4BE8-9396-723EFCB049E7}"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5D66D7-70C3-4BAA-9D6B-90EAB1F9C275}" type="doc">
      <dgm:prSet loTypeId="urn:microsoft.com/office/officeart/2008/layout/LinedList" loCatId="list" qsTypeId="urn:microsoft.com/office/officeart/2005/8/quickstyle/simple1" qsCatId="simple" csTypeId="urn:microsoft.com/office/officeart/2005/8/colors/accent0_1" csCatId="mainScheme"/>
      <dgm:spPr/>
      <dgm:t>
        <a:bodyPr/>
        <a:lstStyle/>
        <a:p>
          <a:endParaRPr lang="en-US"/>
        </a:p>
      </dgm:t>
    </dgm:pt>
    <dgm:pt modelId="{F9C40521-9ECC-498B-9949-BE70AD762373}">
      <dgm:prSet/>
      <dgm:spPr/>
      <dgm:t>
        <a:bodyPr/>
        <a:lstStyle/>
        <a:p>
          <a:r>
            <a:rPr lang="en-US"/>
            <a:t>Neither HIPAA nor FERPA should be seen as insurmountable obstacles for school-community partnerships.</a:t>
          </a:r>
        </a:p>
      </dgm:t>
    </dgm:pt>
    <dgm:pt modelId="{17F390E9-1F31-470F-B1C3-2CF87C9CDA52}" type="parTrans" cxnId="{79E4F9FF-4AE6-47AC-9896-70E1EE26AB7E}">
      <dgm:prSet/>
      <dgm:spPr/>
      <dgm:t>
        <a:bodyPr/>
        <a:lstStyle/>
        <a:p>
          <a:endParaRPr lang="en-US"/>
        </a:p>
      </dgm:t>
    </dgm:pt>
    <dgm:pt modelId="{1DCCB0C7-1A93-4B59-9E5E-3005564460D0}" type="sibTrans" cxnId="{79E4F9FF-4AE6-47AC-9896-70E1EE26AB7E}">
      <dgm:prSet/>
      <dgm:spPr/>
      <dgm:t>
        <a:bodyPr/>
        <a:lstStyle/>
        <a:p>
          <a:endParaRPr lang="en-US"/>
        </a:p>
      </dgm:t>
    </dgm:pt>
    <dgm:pt modelId="{4C685CAD-85A1-41F1-85AA-7EA7EDF27A9D}">
      <dgm:prSet/>
      <dgm:spPr/>
      <dgm:t>
        <a:bodyPr/>
        <a:lstStyle/>
        <a:p>
          <a:r>
            <a:rPr lang="en-US"/>
            <a:t>Be clear about what information can and cannot be shared with whom.</a:t>
          </a:r>
        </a:p>
      </dgm:t>
    </dgm:pt>
    <dgm:pt modelId="{FBB841D3-1485-44D7-B255-4644893BF588}" type="parTrans" cxnId="{09EEC446-B813-4620-A442-F8BB6D9A4E0F}">
      <dgm:prSet/>
      <dgm:spPr/>
      <dgm:t>
        <a:bodyPr/>
        <a:lstStyle/>
        <a:p>
          <a:endParaRPr lang="en-US"/>
        </a:p>
      </dgm:t>
    </dgm:pt>
    <dgm:pt modelId="{B1CD586E-827C-4D33-A534-6CECADBE5387}" type="sibTrans" cxnId="{09EEC446-B813-4620-A442-F8BB6D9A4E0F}">
      <dgm:prSet/>
      <dgm:spPr/>
      <dgm:t>
        <a:bodyPr/>
        <a:lstStyle/>
        <a:p>
          <a:endParaRPr lang="en-US"/>
        </a:p>
      </dgm:t>
    </dgm:pt>
    <dgm:pt modelId="{C6C0231E-2D41-4D2A-9663-978187EE219A}">
      <dgm:prSet/>
      <dgm:spPr/>
      <dgm:t>
        <a:bodyPr/>
        <a:lstStyle/>
        <a:p>
          <a:r>
            <a:rPr lang="en-US"/>
            <a:t>Strike a balance.</a:t>
          </a:r>
        </a:p>
      </dgm:t>
    </dgm:pt>
    <dgm:pt modelId="{69011504-6911-4C1D-A2CD-1D450D7EE134}" type="parTrans" cxnId="{460F64A4-1AD0-4374-B3F3-D3BCDD5CCD95}">
      <dgm:prSet/>
      <dgm:spPr/>
      <dgm:t>
        <a:bodyPr/>
        <a:lstStyle/>
        <a:p>
          <a:endParaRPr lang="en-US"/>
        </a:p>
      </dgm:t>
    </dgm:pt>
    <dgm:pt modelId="{FFEF14AB-11B5-4143-9804-1B431E7B98B9}" type="sibTrans" cxnId="{460F64A4-1AD0-4374-B3F3-D3BCDD5CCD95}">
      <dgm:prSet/>
      <dgm:spPr/>
      <dgm:t>
        <a:bodyPr/>
        <a:lstStyle/>
        <a:p>
          <a:endParaRPr lang="en-US"/>
        </a:p>
      </dgm:t>
    </dgm:pt>
    <dgm:pt modelId="{9A5DAC45-9F59-433C-8BC7-923C882FAE81}">
      <dgm:prSet/>
      <dgm:spPr/>
      <dgm:t>
        <a:bodyPr/>
        <a:lstStyle/>
        <a:p>
          <a:r>
            <a:rPr lang="en-US"/>
            <a:t>Have guardians sign a release of information form that clearly defines what will be shared.</a:t>
          </a:r>
        </a:p>
      </dgm:t>
    </dgm:pt>
    <dgm:pt modelId="{570F007F-DCB4-4F15-A75F-9D19065A69AA}" type="parTrans" cxnId="{9D6B0B67-3800-4B2E-BC41-A319C5C743D9}">
      <dgm:prSet/>
      <dgm:spPr/>
      <dgm:t>
        <a:bodyPr/>
        <a:lstStyle/>
        <a:p>
          <a:endParaRPr lang="en-US"/>
        </a:p>
      </dgm:t>
    </dgm:pt>
    <dgm:pt modelId="{28A9D844-A3E3-4111-9362-6EAACD625B52}" type="sibTrans" cxnId="{9D6B0B67-3800-4B2E-BC41-A319C5C743D9}">
      <dgm:prSet/>
      <dgm:spPr/>
      <dgm:t>
        <a:bodyPr/>
        <a:lstStyle/>
        <a:p>
          <a:endParaRPr lang="en-US"/>
        </a:p>
      </dgm:t>
    </dgm:pt>
    <dgm:pt modelId="{9F962DDE-C7B1-4AC9-B1BE-EC650CC77A8A}">
      <dgm:prSet/>
      <dgm:spPr/>
      <dgm:t>
        <a:bodyPr/>
        <a:lstStyle/>
        <a:p>
          <a:r>
            <a:rPr lang="en-US"/>
            <a:t>Create a policy for how your district will share information with your community partner(s).</a:t>
          </a:r>
        </a:p>
      </dgm:t>
    </dgm:pt>
    <dgm:pt modelId="{CBF1F2D5-4AAC-4BB4-9A09-C895E454D04A}" type="parTrans" cxnId="{EDB8F9CC-42CE-4C1C-ABE3-A99CB238E0E7}">
      <dgm:prSet/>
      <dgm:spPr/>
      <dgm:t>
        <a:bodyPr/>
        <a:lstStyle/>
        <a:p>
          <a:endParaRPr lang="en-US"/>
        </a:p>
      </dgm:t>
    </dgm:pt>
    <dgm:pt modelId="{A3DF91F5-D78C-4C08-B342-F2EA1A73137E}" type="sibTrans" cxnId="{EDB8F9CC-42CE-4C1C-ABE3-A99CB238E0E7}">
      <dgm:prSet/>
      <dgm:spPr/>
      <dgm:t>
        <a:bodyPr/>
        <a:lstStyle/>
        <a:p>
          <a:endParaRPr lang="en-US"/>
        </a:p>
      </dgm:t>
    </dgm:pt>
    <dgm:pt modelId="{09F44326-1B99-4186-82B4-9098A7A12C15}" type="pres">
      <dgm:prSet presAssocID="{D95D66D7-70C3-4BAA-9D6B-90EAB1F9C275}" presName="vert0" presStyleCnt="0">
        <dgm:presLayoutVars>
          <dgm:dir/>
          <dgm:animOne val="branch"/>
          <dgm:animLvl val="lvl"/>
        </dgm:presLayoutVars>
      </dgm:prSet>
      <dgm:spPr/>
    </dgm:pt>
    <dgm:pt modelId="{EB62E4AA-EFA7-4345-86AB-CEE3832C08F4}" type="pres">
      <dgm:prSet presAssocID="{F9C40521-9ECC-498B-9949-BE70AD762373}" presName="thickLine" presStyleLbl="alignNode1" presStyleIdx="0" presStyleCnt="5"/>
      <dgm:spPr/>
    </dgm:pt>
    <dgm:pt modelId="{7800AA29-FD0E-4223-B6BA-BD02FEB4B8A3}" type="pres">
      <dgm:prSet presAssocID="{F9C40521-9ECC-498B-9949-BE70AD762373}" presName="horz1" presStyleCnt="0"/>
      <dgm:spPr/>
    </dgm:pt>
    <dgm:pt modelId="{7DA2CBB6-4527-4A9D-90D3-6089456B9466}" type="pres">
      <dgm:prSet presAssocID="{F9C40521-9ECC-498B-9949-BE70AD762373}" presName="tx1" presStyleLbl="revTx" presStyleIdx="0" presStyleCnt="5"/>
      <dgm:spPr/>
    </dgm:pt>
    <dgm:pt modelId="{A3B35790-9D9D-4B1C-B7DC-C9F554400E63}" type="pres">
      <dgm:prSet presAssocID="{F9C40521-9ECC-498B-9949-BE70AD762373}" presName="vert1" presStyleCnt="0"/>
      <dgm:spPr/>
    </dgm:pt>
    <dgm:pt modelId="{4AEB260B-1F0C-4A21-9E83-AEEDE9B7F423}" type="pres">
      <dgm:prSet presAssocID="{4C685CAD-85A1-41F1-85AA-7EA7EDF27A9D}" presName="thickLine" presStyleLbl="alignNode1" presStyleIdx="1" presStyleCnt="5"/>
      <dgm:spPr/>
    </dgm:pt>
    <dgm:pt modelId="{1AD3E7BA-06E1-4920-AF9A-13A7E1D65A13}" type="pres">
      <dgm:prSet presAssocID="{4C685CAD-85A1-41F1-85AA-7EA7EDF27A9D}" presName="horz1" presStyleCnt="0"/>
      <dgm:spPr/>
    </dgm:pt>
    <dgm:pt modelId="{65A61290-1D4C-431F-B47D-FB63778AE045}" type="pres">
      <dgm:prSet presAssocID="{4C685CAD-85A1-41F1-85AA-7EA7EDF27A9D}" presName="tx1" presStyleLbl="revTx" presStyleIdx="1" presStyleCnt="5"/>
      <dgm:spPr/>
    </dgm:pt>
    <dgm:pt modelId="{5464B503-E661-4EC9-8BFF-689B517267B0}" type="pres">
      <dgm:prSet presAssocID="{4C685CAD-85A1-41F1-85AA-7EA7EDF27A9D}" presName="vert1" presStyleCnt="0"/>
      <dgm:spPr/>
    </dgm:pt>
    <dgm:pt modelId="{936A727C-478B-4D3C-9EC0-E210DEB95497}" type="pres">
      <dgm:prSet presAssocID="{C6C0231E-2D41-4D2A-9663-978187EE219A}" presName="thickLine" presStyleLbl="alignNode1" presStyleIdx="2" presStyleCnt="5"/>
      <dgm:spPr/>
    </dgm:pt>
    <dgm:pt modelId="{9D8E0404-2068-4781-BF50-6F567B2E30FC}" type="pres">
      <dgm:prSet presAssocID="{C6C0231E-2D41-4D2A-9663-978187EE219A}" presName="horz1" presStyleCnt="0"/>
      <dgm:spPr/>
    </dgm:pt>
    <dgm:pt modelId="{604746D1-A178-419E-A9D8-68564CCAC29B}" type="pres">
      <dgm:prSet presAssocID="{C6C0231E-2D41-4D2A-9663-978187EE219A}" presName="tx1" presStyleLbl="revTx" presStyleIdx="2" presStyleCnt="5"/>
      <dgm:spPr/>
    </dgm:pt>
    <dgm:pt modelId="{F5E46C40-B8BB-48FB-A743-F0BB6A1ACCF1}" type="pres">
      <dgm:prSet presAssocID="{C6C0231E-2D41-4D2A-9663-978187EE219A}" presName="vert1" presStyleCnt="0"/>
      <dgm:spPr/>
    </dgm:pt>
    <dgm:pt modelId="{08D082C8-11FF-43CB-A819-2DF7BBFFE5AD}" type="pres">
      <dgm:prSet presAssocID="{9A5DAC45-9F59-433C-8BC7-923C882FAE81}" presName="thickLine" presStyleLbl="alignNode1" presStyleIdx="3" presStyleCnt="5"/>
      <dgm:spPr/>
    </dgm:pt>
    <dgm:pt modelId="{9F2A41C2-3051-4DBC-A2FA-38535C081DE9}" type="pres">
      <dgm:prSet presAssocID="{9A5DAC45-9F59-433C-8BC7-923C882FAE81}" presName="horz1" presStyleCnt="0"/>
      <dgm:spPr/>
    </dgm:pt>
    <dgm:pt modelId="{30B42353-2831-462B-B6B7-3403E8DA114C}" type="pres">
      <dgm:prSet presAssocID="{9A5DAC45-9F59-433C-8BC7-923C882FAE81}" presName="tx1" presStyleLbl="revTx" presStyleIdx="3" presStyleCnt="5"/>
      <dgm:spPr/>
    </dgm:pt>
    <dgm:pt modelId="{8E0E350B-7163-41EA-9694-2E613B3AC891}" type="pres">
      <dgm:prSet presAssocID="{9A5DAC45-9F59-433C-8BC7-923C882FAE81}" presName="vert1" presStyleCnt="0"/>
      <dgm:spPr/>
    </dgm:pt>
    <dgm:pt modelId="{9EA3B9B8-3891-4C8B-B87C-829B2C39DDDE}" type="pres">
      <dgm:prSet presAssocID="{9F962DDE-C7B1-4AC9-B1BE-EC650CC77A8A}" presName="thickLine" presStyleLbl="alignNode1" presStyleIdx="4" presStyleCnt="5"/>
      <dgm:spPr/>
    </dgm:pt>
    <dgm:pt modelId="{297E56F9-9A4E-4C96-863E-64E33FD3A559}" type="pres">
      <dgm:prSet presAssocID="{9F962DDE-C7B1-4AC9-B1BE-EC650CC77A8A}" presName="horz1" presStyleCnt="0"/>
      <dgm:spPr/>
    </dgm:pt>
    <dgm:pt modelId="{2B2F8A90-697E-4DE9-974C-3C4E89069228}" type="pres">
      <dgm:prSet presAssocID="{9F962DDE-C7B1-4AC9-B1BE-EC650CC77A8A}" presName="tx1" presStyleLbl="revTx" presStyleIdx="4" presStyleCnt="5"/>
      <dgm:spPr/>
    </dgm:pt>
    <dgm:pt modelId="{F96702D5-A5F6-4A51-8D86-F2D86A67A0B0}" type="pres">
      <dgm:prSet presAssocID="{9F962DDE-C7B1-4AC9-B1BE-EC650CC77A8A}" presName="vert1" presStyleCnt="0"/>
      <dgm:spPr/>
    </dgm:pt>
  </dgm:ptLst>
  <dgm:cxnLst>
    <dgm:cxn modelId="{86BAA638-5543-4EB0-9235-7823C3A66ABB}" type="presOf" srcId="{4C685CAD-85A1-41F1-85AA-7EA7EDF27A9D}" destId="{65A61290-1D4C-431F-B47D-FB63778AE045}" srcOrd="0" destOrd="0" presId="urn:microsoft.com/office/officeart/2008/layout/LinedList"/>
    <dgm:cxn modelId="{4FF47A5B-B8DE-46AF-9508-EFD991DFF81C}" type="presOf" srcId="{C6C0231E-2D41-4D2A-9663-978187EE219A}" destId="{604746D1-A178-419E-A9D8-68564CCAC29B}" srcOrd="0" destOrd="0" presId="urn:microsoft.com/office/officeart/2008/layout/LinedList"/>
    <dgm:cxn modelId="{09EEC446-B813-4620-A442-F8BB6D9A4E0F}" srcId="{D95D66D7-70C3-4BAA-9D6B-90EAB1F9C275}" destId="{4C685CAD-85A1-41F1-85AA-7EA7EDF27A9D}" srcOrd="1" destOrd="0" parTransId="{FBB841D3-1485-44D7-B255-4644893BF588}" sibTransId="{B1CD586E-827C-4D33-A534-6CECADBE5387}"/>
    <dgm:cxn modelId="{9D6B0B67-3800-4B2E-BC41-A319C5C743D9}" srcId="{D95D66D7-70C3-4BAA-9D6B-90EAB1F9C275}" destId="{9A5DAC45-9F59-433C-8BC7-923C882FAE81}" srcOrd="3" destOrd="0" parTransId="{570F007F-DCB4-4F15-A75F-9D19065A69AA}" sibTransId="{28A9D844-A3E3-4111-9362-6EAACD625B52}"/>
    <dgm:cxn modelId="{7E0E7F69-B373-42A5-B740-04811004EA32}" type="presOf" srcId="{D95D66D7-70C3-4BAA-9D6B-90EAB1F9C275}" destId="{09F44326-1B99-4186-82B4-9098A7A12C15}" srcOrd="0" destOrd="0" presId="urn:microsoft.com/office/officeart/2008/layout/LinedList"/>
    <dgm:cxn modelId="{CCD38154-8A54-4876-93A2-7552DC91C09C}" type="presOf" srcId="{9F962DDE-C7B1-4AC9-B1BE-EC650CC77A8A}" destId="{2B2F8A90-697E-4DE9-974C-3C4E89069228}" srcOrd="0" destOrd="0" presId="urn:microsoft.com/office/officeart/2008/layout/LinedList"/>
    <dgm:cxn modelId="{2D721899-06E9-4AA7-9BE2-89CE9E167FB3}" type="presOf" srcId="{9A5DAC45-9F59-433C-8BC7-923C882FAE81}" destId="{30B42353-2831-462B-B6B7-3403E8DA114C}" srcOrd="0" destOrd="0" presId="urn:microsoft.com/office/officeart/2008/layout/LinedList"/>
    <dgm:cxn modelId="{460F64A4-1AD0-4374-B3F3-D3BCDD5CCD95}" srcId="{D95D66D7-70C3-4BAA-9D6B-90EAB1F9C275}" destId="{C6C0231E-2D41-4D2A-9663-978187EE219A}" srcOrd="2" destOrd="0" parTransId="{69011504-6911-4C1D-A2CD-1D450D7EE134}" sibTransId="{FFEF14AB-11B5-4143-9804-1B431E7B98B9}"/>
    <dgm:cxn modelId="{EDB8F9CC-42CE-4C1C-ABE3-A99CB238E0E7}" srcId="{D95D66D7-70C3-4BAA-9D6B-90EAB1F9C275}" destId="{9F962DDE-C7B1-4AC9-B1BE-EC650CC77A8A}" srcOrd="4" destOrd="0" parTransId="{CBF1F2D5-4AAC-4BB4-9A09-C895E454D04A}" sibTransId="{A3DF91F5-D78C-4C08-B342-F2EA1A73137E}"/>
    <dgm:cxn modelId="{6790E7D9-2B9A-4F0C-A6CD-D40649C6FBA8}" type="presOf" srcId="{F9C40521-9ECC-498B-9949-BE70AD762373}" destId="{7DA2CBB6-4527-4A9D-90D3-6089456B9466}" srcOrd="0" destOrd="0" presId="urn:microsoft.com/office/officeart/2008/layout/LinedList"/>
    <dgm:cxn modelId="{79E4F9FF-4AE6-47AC-9896-70E1EE26AB7E}" srcId="{D95D66D7-70C3-4BAA-9D6B-90EAB1F9C275}" destId="{F9C40521-9ECC-498B-9949-BE70AD762373}" srcOrd="0" destOrd="0" parTransId="{17F390E9-1F31-470F-B1C3-2CF87C9CDA52}" sibTransId="{1DCCB0C7-1A93-4B59-9E5E-3005564460D0}"/>
    <dgm:cxn modelId="{AFBC366A-000C-4795-9B43-CC1B6811D74E}" type="presParOf" srcId="{09F44326-1B99-4186-82B4-9098A7A12C15}" destId="{EB62E4AA-EFA7-4345-86AB-CEE3832C08F4}" srcOrd="0" destOrd="0" presId="urn:microsoft.com/office/officeart/2008/layout/LinedList"/>
    <dgm:cxn modelId="{24FDA404-C7A0-44C4-A97E-8CAD525F44B2}" type="presParOf" srcId="{09F44326-1B99-4186-82B4-9098A7A12C15}" destId="{7800AA29-FD0E-4223-B6BA-BD02FEB4B8A3}" srcOrd="1" destOrd="0" presId="urn:microsoft.com/office/officeart/2008/layout/LinedList"/>
    <dgm:cxn modelId="{3115D028-4B16-43FF-A09E-7E0920F82752}" type="presParOf" srcId="{7800AA29-FD0E-4223-B6BA-BD02FEB4B8A3}" destId="{7DA2CBB6-4527-4A9D-90D3-6089456B9466}" srcOrd="0" destOrd="0" presId="urn:microsoft.com/office/officeart/2008/layout/LinedList"/>
    <dgm:cxn modelId="{0C994069-6349-4862-A70A-BFDAF4B6F5A3}" type="presParOf" srcId="{7800AA29-FD0E-4223-B6BA-BD02FEB4B8A3}" destId="{A3B35790-9D9D-4B1C-B7DC-C9F554400E63}" srcOrd="1" destOrd="0" presId="urn:microsoft.com/office/officeart/2008/layout/LinedList"/>
    <dgm:cxn modelId="{DEECF124-956C-44E7-97C5-13EB914E33DB}" type="presParOf" srcId="{09F44326-1B99-4186-82B4-9098A7A12C15}" destId="{4AEB260B-1F0C-4A21-9E83-AEEDE9B7F423}" srcOrd="2" destOrd="0" presId="urn:microsoft.com/office/officeart/2008/layout/LinedList"/>
    <dgm:cxn modelId="{C00AE016-EDC7-4D4C-8C33-14A2715A26FD}" type="presParOf" srcId="{09F44326-1B99-4186-82B4-9098A7A12C15}" destId="{1AD3E7BA-06E1-4920-AF9A-13A7E1D65A13}" srcOrd="3" destOrd="0" presId="urn:microsoft.com/office/officeart/2008/layout/LinedList"/>
    <dgm:cxn modelId="{FAD83801-53E5-4CCF-A4B9-7967CA1737F1}" type="presParOf" srcId="{1AD3E7BA-06E1-4920-AF9A-13A7E1D65A13}" destId="{65A61290-1D4C-431F-B47D-FB63778AE045}" srcOrd="0" destOrd="0" presId="urn:microsoft.com/office/officeart/2008/layout/LinedList"/>
    <dgm:cxn modelId="{ABEB272E-F0A4-4EE5-AD31-FACD3795A1CB}" type="presParOf" srcId="{1AD3E7BA-06E1-4920-AF9A-13A7E1D65A13}" destId="{5464B503-E661-4EC9-8BFF-689B517267B0}" srcOrd="1" destOrd="0" presId="urn:microsoft.com/office/officeart/2008/layout/LinedList"/>
    <dgm:cxn modelId="{9E7DD5BB-049A-4B50-802C-DB3A4423BC5B}" type="presParOf" srcId="{09F44326-1B99-4186-82B4-9098A7A12C15}" destId="{936A727C-478B-4D3C-9EC0-E210DEB95497}" srcOrd="4" destOrd="0" presId="urn:microsoft.com/office/officeart/2008/layout/LinedList"/>
    <dgm:cxn modelId="{9F7A06A6-50E8-4F74-9107-20E3770C6623}" type="presParOf" srcId="{09F44326-1B99-4186-82B4-9098A7A12C15}" destId="{9D8E0404-2068-4781-BF50-6F567B2E30FC}" srcOrd="5" destOrd="0" presId="urn:microsoft.com/office/officeart/2008/layout/LinedList"/>
    <dgm:cxn modelId="{E9B4E00C-3181-4D13-BA87-D76C0E98C25C}" type="presParOf" srcId="{9D8E0404-2068-4781-BF50-6F567B2E30FC}" destId="{604746D1-A178-419E-A9D8-68564CCAC29B}" srcOrd="0" destOrd="0" presId="urn:microsoft.com/office/officeart/2008/layout/LinedList"/>
    <dgm:cxn modelId="{F6A99C0F-CA43-46A7-8ADC-1B1F0A1E3A32}" type="presParOf" srcId="{9D8E0404-2068-4781-BF50-6F567B2E30FC}" destId="{F5E46C40-B8BB-48FB-A743-F0BB6A1ACCF1}" srcOrd="1" destOrd="0" presId="urn:microsoft.com/office/officeart/2008/layout/LinedList"/>
    <dgm:cxn modelId="{71AE32A5-097E-4E75-88B2-97EA90E684CE}" type="presParOf" srcId="{09F44326-1B99-4186-82B4-9098A7A12C15}" destId="{08D082C8-11FF-43CB-A819-2DF7BBFFE5AD}" srcOrd="6" destOrd="0" presId="urn:microsoft.com/office/officeart/2008/layout/LinedList"/>
    <dgm:cxn modelId="{7201B0AC-1F3C-4C58-ACE4-1CB07A7CB1A2}" type="presParOf" srcId="{09F44326-1B99-4186-82B4-9098A7A12C15}" destId="{9F2A41C2-3051-4DBC-A2FA-38535C081DE9}" srcOrd="7" destOrd="0" presId="urn:microsoft.com/office/officeart/2008/layout/LinedList"/>
    <dgm:cxn modelId="{5CA29047-5487-415F-A2C7-058A4E0FB573}" type="presParOf" srcId="{9F2A41C2-3051-4DBC-A2FA-38535C081DE9}" destId="{30B42353-2831-462B-B6B7-3403E8DA114C}" srcOrd="0" destOrd="0" presId="urn:microsoft.com/office/officeart/2008/layout/LinedList"/>
    <dgm:cxn modelId="{4CDFAE07-373F-4983-8D0D-D85A21B059EA}" type="presParOf" srcId="{9F2A41C2-3051-4DBC-A2FA-38535C081DE9}" destId="{8E0E350B-7163-41EA-9694-2E613B3AC891}" srcOrd="1" destOrd="0" presId="urn:microsoft.com/office/officeart/2008/layout/LinedList"/>
    <dgm:cxn modelId="{84C8D8B4-4B74-43B3-B1AD-32C84CBFFCA7}" type="presParOf" srcId="{09F44326-1B99-4186-82B4-9098A7A12C15}" destId="{9EA3B9B8-3891-4C8B-B87C-829B2C39DDDE}" srcOrd="8" destOrd="0" presId="urn:microsoft.com/office/officeart/2008/layout/LinedList"/>
    <dgm:cxn modelId="{19008AB0-27CB-479F-891E-BD2EEFDF0453}" type="presParOf" srcId="{09F44326-1B99-4186-82B4-9098A7A12C15}" destId="{297E56F9-9A4E-4C96-863E-64E33FD3A559}" srcOrd="9" destOrd="0" presId="urn:microsoft.com/office/officeart/2008/layout/LinedList"/>
    <dgm:cxn modelId="{7CF98F18-C1A8-452D-88CF-9554370CE65C}" type="presParOf" srcId="{297E56F9-9A4E-4C96-863E-64E33FD3A559}" destId="{2B2F8A90-697E-4DE9-974C-3C4E89069228}" srcOrd="0" destOrd="0" presId="urn:microsoft.com/office/officeart/2008/layout/LinedList"/>
    <dgm:cxn modelId="{AFE194B7-9FA3-448C-84E9-AB256D231379}" type="presParOf" srcId="{297E56F9-9A4E-4C96-863E-64E33FD3A559}" destId="{F96702D5-A5F6-4A51-8D86-F2D86A67A0B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A1D6C9-5D9A-4D61-BA35-D60050CB66D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B9F5E22-0EB3-4B6B-8E78-AC6204077B5A}">
      <dgm:prSet/>
      <dgm:spPr/>
      <dgm:t>
        <a:bodyPr/>
        <a:lstStyle/>
        <a:p>
          <a:r>
            <a:rPr lang="en-US">
              <a:latin typeface="+mn-lt"/>
            </a:rPr>
            <a:t>Every parent is a good parent </a:t>
          </a:r>
        </a:p>
      </dgm:t>
    </dgm:pt>
    <dgm:pt modelId="{97313BF0-2928-4148-AB36-D327E7DCCD51}" type="parTrans" cxnId="{F3B4FF9E-03CF-4B5C-BA16-903D25112640}">
      <dgm:prSet/>
      <dgm:spPr/>
      <dgm:t>
        <a:bodyPr/>
        <a:lstStyle/>
        <a:p>
          <a:endParaRPr lang="en-US">
            <a:latin typeface="+mn-lt"/>
          </a:endParaRPr>
        </a:p>
      </dgm:t>
    </dgm:pt>
    <dgm:pt modelId="{0CAE850B-5726-4DB7-A48D-D308FB3F197A}" type="sibTrans" cxnId="{F3B4FF9E-03CF-4B5C-BA16-903D25112640}">
      <dgm:prSet/>
      <dgm:spPr/>
      <dgm:t>
        <a:bodyPr/>
        <a:lstStyle/>
        <a:p>
          <a:endParaRPr lang="en-US">
            <a:latin typeface="+mn-lt"/>
          </a:endParaRPr>
        </a:p>
      </dgm:t>
    </dgm:pt>
    <dgm:pt modelId="{EBAD4DAF-8CB2-46ED-ACE9-02E09F99E97A}">
      <dgm:prSet/>
      <dgm:spPr/>
      <dgm:t>
        <a:bodyPr/>
        <a:lstStyle/>
        <a:p>
          <a:r>
            <a:rPr lang="en-US">
              <a:latin typeface="+mn-lt"/>
            </a:rPr>
            <a:t>Every parent is doing the best they can </a:t>
          </a:r>
        </a:p>
      </dgm:t>
    </dgm:pt>
    <dgm:pt modelId="{65862814-2C6B-4C68-B357-3FDA27D72BDE}" type="parTrans" cxnId="{4A596F59-776F-441E-9C9C-66A14EF3E816}">
      <dgm:prSet/>
      <dgm:spPr/>
      <dgm:t>
        <a:bodyPr/>
        <a:lstStyle/>
        <a:p>
          <a:endParaRPr lang="en-US">
            <a:latin typeface="+mn-lt"/>
          </a:endParaRPr>
        </a:p>
      </dgm:t>
    </dgm:pt>
    <dgm:pt modelId="{EF454A35-876A-47BE-9B94-E7C37ADB84CA}" type="sibTrans" cxnId="{4A596F59-776F-441E-9C9C-66A14EF3E816}">
      <dgm:prSet/>
      <dgm:spPr/>
      <dgm:t>
        <a:bodyPr/>
        <a:lstStyle/>
        <a:p>
          <a:endParaRPr lang="en-US">
            <a:latin typeface="+mn-lt"/>
          </a:endParaRPr>
        </a:p>
      </dgm:t>
    </dgm:pt>
    <dgm:pt modelId="{03FB5697-FF35-4CEE-8A50-5E5F9D20AABB}">
      <dgm:prSet/>
      <dgm:spPr/>
      <dgm:t>
        <a:bodyPr/>
        <a:lstStyle/>
        <a:p>
          <a:r>
            <a:rPr lang="en-US" dirty="0">
              <a:latin typeface="+mn-lt"/>
            </a:rPr>
            <a:t>Every child has the right to be successful </a:t>
          </a:r>
        </a:p>
      </dgm:t>
    </dgm:pt>
    <dgm:pt modelId="{A0D2B685-2304-4143-BDFF-139AC8B45931}" type="parTrans" cxnId="{907308A6-7DD9-4848-A6DE-4482B0249B7B}">
      <dgm:prSet/>
      <dgm:spPr/>
      <dgm:t>
        <a:bodyPr/>
        <a:lstStyle/>
        <a:p>
          <a:endParaRPr lang="en-US">
            <a:latin typeface="+mn-lt"/>
          </a:endParaRPr>
        </a:p>
      </dgm:t>
    </dgm:pt>
    <dgm:pt modelId="{AD89865E-8529-42BA-817C-F697715A154C}" type="sibTrans" cxnId="{907308A6-7DD9-4848-A6DE-4482B0249B7B}">
      <dgm:prSet/>
      <dgm:spPr/>
      <dgm:t>
        <a:bodyPr/>
        <a:lstStyle/>
        <a:p>
          <a:endParaRPr lang="en-US">
            <a:latin typeface="+mn-lt"/>
          </a:endParaRPr>
        </a:p>
      </dgm:t>
    </dgm:pt>
    <dgm:pt modelId="{57F1B896-DC2E-4395-856F-1B778455BBFC}">
      <dgm:prSet/>
      <dgm:spPr/>
      <dgm:t>
        <a:bodyPr/>
        <a:lstStyle/>
        <a:p>
          <a:r>
            <a:rPr lang="en-US">
              <a:latin typeface="+mn-lt"/>
            </a:rPr>
            <a:t>We change behavior by teaching, practicing, and reinforcing </a:t>
          </a:r>
        </a:p>
      </dgm:t>
    </dgm:pt>
    <dgm:pt modelId="{F96D05CF-7B1F-40FF-84C2-14C0758FABE7}" type="parTrans" cxnId="{33C0A3E6-0389-4A01-A62A-6F7EF26A6E35}">
      <dgm:prSet/>
      <dgm:spPr/>
      <dgm:t>
        <a:bodyPr/>
        <a:lstStyle/>
        <a:p>
          <a:endParaRPr lang="en-US">
            <a:latin typeface="+mn-lt"/>
          </a:endParaRPr>
        </a:p>
      </dgm:t>
    </dgm:pt>
    <dgm:pt modelId="{26534603-5756-495F-9422-35D44AF54606}" type="sibTrans" cxnId="{33C0A3E6-0389-4A01-A62A-6F7EF26A6E35}">
      <dgm:prSet/>
      <dgm:spPr/>
      <dgm:t>
        <a:bodyPr/>
        <a:lstStyle/>
        <a:p>
          <a:endParaRPr lang="en-US">
            <a:latin typeface="+mn-lt"/>
          </a:endParaRPr>
        </a:p>
      </dgm:t>
    </dgm:pt>
    <dgm:pt modelId="{25DC32D2-489B-4B64-9642-ADE11A65B07C}">
      <dgm:prSet phldr="0"/>
      <dgm:spPr>
        <a:solidFill>
          <a:srgbClr val="6A4C62"/>
        </a:solidFill>
      </dgm:spPr>
      <dgm:t>
        <a:bodyPr/>
        <a:lstStyle/>
        <a:p>
          <a:pPr rtl="0"/>
          <a:r>
            <a:rPr lang="en-US">
              <a:latin typeface="+mn-lt"/>
            </a:rPr>
            <a:t>Every teacher is a good teacher</a:t>
          </a:r>
        </a:p>
      </dgm:t>
    </dgm:pt>
    <dgm:pt modelId="{89AB846E-6A95-45F9-A3EA-F83C9BC77636}" type="parTrans" cxnId="{81EDE33A-AF72-4AE2-893C-C1A446AF6C80}">
      <dgm:prSet/>
      <dgm:spPr/>
      <dgm:t>
        <a:bodyPr/>
        <a:lstStyle/>
        <a:p>
          <a:endParaRPr lang="en-US">
            <a:latin typeface="+mn-lt"/>
          </a:endParaRPr>
        </a:p>
      </dgm:t>
    </dgm:pt>
    <dgm:pt modelId="{1B06603A-ED56-4770-9F93-8ECFECEBD1A9}" type="sibTrans" cxnId="{81EDE33A-AF72-4AE2-893C-C1A446AF6C80}">
      <dgm:prSet/>
      <dgm:spPr/>
      <dgm:t>
        <a:bodyPr/>
        <a:lstStyle/>
        <a:p>
          <a:endParaRPr lang="en-US">
            <a:latin typeface="+mn-lt"/>
          </a:endParaRPr>
        </a:p>
      </dgm:t>
    </dgm:pt>
    <dgm:pt modelId="{8A22DE14-F2FC-4BDD-9D72-ADB10456B15D}">
      <dgm:prSet phldr="0"/>
      <dgm:spPr>
        <a:solidFill>
          <a:schemeClr val="accent3"/>
        </a:solidFill>
      </dgm:spPr>
      <dgm:t>
        <a:bodyPr/>
        <a:lstStyle/>
        <a:p>
          <a:r>
            <a:rPr lang="en-US">
              <a:latin typeface="+mn-lt"/>
            </a:rPr>
            <a:t>Every teacher is doing the best they can</a:t>
          </a:r>
        </a:p>
      </dgm:t>
    </dgm:pt>
    <dgm:pt modelId="{B09CA68E-2E1D-4544-B7CD-8AB8ADB99907}" type="parTrans" cxnId="{FD1190B9-9C14-43C8-B4BD-CE529F1C2AE4}">
      <dgm:prSet/>
      <dgm:spPr/>
      <dgm:t>
        <a:bodyPr/>
        <a:lstStyle/>
        <a:p>
          <a:endParaRPr lang="en-US">
            <a:latin typeface="+mn-lt"/>
          </a:endParaRPr>
        </a:p>
      </dgm:t>
    </dgm:pt>
    <dgm:pt modelId="{35C14907-017C-4F83-B904-B41CF583318E}" type="sibTrans" cxnId="{FD1190B9-9C14-43C8-B4BD-CE529F1C2AE4}">
      <dgm:prSet/>
      <dgm:spPr/>
      <dgm:t>
        <a:bodyPr/>
        <a:lstStyle/>
        <a:p>
          <a:endParaRPr lang="en-US">
            <a:latin typeface="+mn-lt"/>
          </a:endParaRPr>
        </a:p>
      </dgm:t>
    </dgm:pt>
    <dgm:pt modelId="{B606EB73-1A7A-4A07-90A1-46548912C328}">
      <dgm:prSet phldr="0"/>
      <dgm:spPr/>
      <dgm:t>
        <a:bodyPr/>
        <a:lstStyle/>
        <a:p>
          <a:pPr rtl="0"/>
          <a:r>
            <a:rPr lang="en-US" dirty="0">
              <a:latin typeface="+mn-lt"/>
            </a:rPr>
            <a:t>Every child is a good child</a:t>
          </a:r>
        </a:p>
      </dgm:t>
    </dgm:pt>
    <dgm:pt modelId="{218FBB2C-D861-4590-9D2F-C13EB9C6F608}" type="parTrans" cxnId="{8B2599D9-B75E-4DA5-B034-7D2054520310}">
      <dgm:prSet/>
      <dgm:spPr/>
      <dgm:t>
        <a:bodyPr/>
        <a:lstStyle/>
        <a:p>
          <a:endParaRPr lang="en-US"/>
        </a:p>
      </dgm:t>
    </dgm:pt>
    <dgm:pt modelId="{CE5F9F20-C79C-4D3A-A8FB-60B4856F81AD}" type="sibTrans" cxnId="{8B2599D9-B75E-4DA5-B034-7D2054520310}">
      <dgm:prSet/>
      <dgm:spPr/>
      <dgm:t>
        <a:bodyPr/>
        <a:lstStyle/>
        <a:p>
          <a:endParaRPr lang="en-US"/>
        </a:p>
      </dgm:t>
    </dgm:pt>
    <dgm:pt modelId="{0DC65780-BE5E-4914-8F4B-1892F62FEBED}">
      <dgm:prSet phldr="0"/>
      <dgm:spPr/>
      <dgm:t>
        <a:bodyPr/>
        <a:lstStyle/>
        <a:p>
          <a:pPr rtl="0"/>
          <a:r>
            <a:rPr lang="en-US" dirty="0">
              <a:latin typeface="+mn-lt"/>
            </a:rPr>
            <a:t>Every child is doing the best they can</a:t>
          </a:r>
        </a:p>
      </dgm:t>
    </dgm:pt>
    <dgm:pt modelId="{9BB4A0EF-DAB6-4009-931E-4E7EDEC453D0}" type="parTrans" cxnId="{EF5B8B76-F4FE-4646-B9CB-0D8FE34AF27D}">
      <dgm:prSet/>
      <dgm:spPr/>
      <dgm:t>
        <a:bodyPr/>
        <a:lstStyle/>
        <a:p>
          <a:endParaRPr lang="en-US"/>
        </a:p>
      </dgm:t>
    </dgm:pt>
    <dgm:pt modelId="{FD36EB75-A49B-4A64-A51A-A1DBA376ECFB}" type="sibTrans" cxnId="{EF5B8B76-F4FE-4646-B9CB-0D8FE34AF27D}">
      <dgm:prSet/>
      <dgm:spPr/>
      <dgm:t>
        <a:bodyPr/>
        <a:lstStyle/>
        <a:p>
          <a:endParaRPr lang="en-US"/>
        </a:p>
      </dgm:t>
    </dgm:pt>
    <dgm:pt modelId="{6C9DB2FE-AEAF-40BF-A238-0282C34452E8}" type="pres">
      <dgm:prSet presAssocID="{6AA1D6C9-5D9A-4D61-BA35-D60050CB66D2}" presName="linear" presStyleCnt="0">
        <dgm:presLayoutVars>
          <dgm:animLvl val="lvl"/>
          <dgm:resizeHandles val="exact"/>
        </dgm:presLayoutVars>
      </dgm:prSet>
      <dgm:spPr/>
    </dgm:pt>
    <dgm:pt modelId="{F221E384-077C-42D2-B950-8D056AA8ED03}" type="pres">
      <dgm:prSet presAssocID="{FB9F5E22-0EB3-4B6B-8E78-AC6204077B5A}" presName="parentText" presStyleLbl="node1" presStyleIdx="0" presStyleCnt="8" custLinFactNeighborX="0">
        <dgm:presLayoutVars>
          <dgm:chMax val="0"/>
          <dgm:bulletEnabled val="1"/>
        </dgm:presLayoutVars>
      </dgm:prSet>
      <dgm:spPr/>
    </dgm:pt>
    <dgm:pt modelId="{A907FEB9-7678-4D66-A6E6-2FE28C1085DE}" type="pres">
      <dgm:prSet presAssocID="{0CAE850B-5726-4DB7-A48D-D308FB3F197A}" presName="spacer" presStyleCnt="0"/>
      <dgm:spPr/>
    </dgm:pt>
    <dgm:pt modelId="{5FAE0FA2-C287-43CA-BF67-912D05B877AD}" type="pres">
      <dgm:prSet presAssocID="{EBAD4DAF-8CB2-46ED-ACE9-02E09F99E97A}" presName="parentText" presStyleLbl="node1" presStyleIdx="1" presStyleCnt="8">
        <dgm:presLayoutVars>
          <dgm:chMax val="0"/>
          <dgm:bulletEnabled val="1"/>
        </dgm:presLayoutVars>
      </dgm:prSet>
      <dgm:spPr/>
    </dgm:pt>
    <dgm:pt modelId="{A3C1DB41-BF00-4933-ADCE-074880AF6435}" type="pres">
      <dgm:prSet presAssocID="{EF454A35-876A-47BE-9B94-E7C37ADB84CA}" presName="spacer" presStyleCnt="0"/>
      <dgm:spPr/>
    </dgm:pt>
    <dgm:pt modelId="{F42356FD-9753-40B8-99B7-7D1D54A05CD8}" type="pres">
      <dgm:prSet presAssocID="{25DC32D2-489B-4B64-9642-ADE11A65B07C}" presName="parentText" presStyleLbl="node1" presStyleIdx="2" presStyleCnt="8">
        <dgm:presLayoutVars>
          <dgm:chMax val="0"/>
          <dgm:bulletEnabled val="1"/>
        </dgm:presLayoutVars>
      </dgm:prSet>
      <dgm:spPr/>
    </dgm:pt>
    <dgm:pt modelId="{DD4F6D19-9D78-4236-A295-F5B9BF758371}" type="pres">
      <dgm:prSet presAssocID="{1B06603A-ED56-4770-9F93-8ECFECEBD1A9}" presName="spacer" presStyleCnt="0"/>
      <dgm:spPr/>
    </dgm:pt>
    <dgm:pt modelId="{855578C5-AC1C-428E-A502-FD6BA9DF585C}" type="pres">
      <dgm:prSet presAssocID="{8A22DE14-F2FC-4BDD-9D72-ADB10456B15D}" presName="parentText" presStyleLbl="node1" presStyleIdx="3" presStyleCnt="8">
        <dgm:presLayoutVars>
          <dgm:chMax val="0"/>
          <dgm:bulletEnabled val="1"/>
        </dgm:presLayoutVars>
      </dgm:prSet>
      <dgm:spPr/>
    </dgm:pt>
    <dgm:pt modelId="{154F6B9D-B989-4312-99D0-9EA7CAE778A7}" type="pres">
      <dgm:prSet presAssocID="{35C14907-017C-4F83-B904-B41CF583318E}" presName="spacer" presStyleCnt="0"/>
      <dgm:spPr/>
    </dgm:pt>
    <dgm:pt modelId="{0F813EC9-ED98-4C8C-9C8D-07DC8DB207E6}" type="pres">
      <dgm:prSet presAssocID="{B606EB73-1A7A-4A07-90A1-46548912C328}" presName="parentText" presStyleLbl="node1" presStyleIdx="4" presStyleCnt="8">
        <dgm:presLayoutVars>
          <dgm:chMax val="0"/>
          <dgm:bulletEnabled val="1"/>
        </dgm:presLayoutVars>
      </dgm:prSet>
      <dgm:spPr/>
    </dgm:pt>
    <dgm:pt modelId="{BAE568A5-14B3-41AB-B7E9-EDD1C0DB0DAD}" type="pres">
      <dgm:prSet presAssocID="{CE5F9F20-C79C-4D3A-A8FB-60B4856F81AD}" presName="spacer" presStyleCnt="0"/>
      <dgm:spPr/>
    </dgm:pt>
    <dgm:pt modelId="{7D0E7022-E5A0-48AB-85DB-B5EECFEAB516}" type="pres">
      <dgm:prSet presAssocID="{0DC65780-BE5E-4914-8F4B-1892F62FEBED}" presName="parentText" presStyleLbl="node1" presStyleIdx="5" presStyleCnt="8">
        <dgm:presLayoutVars>
          <dgm:chMax val="0"/>
          <dgm:bulletEnabled val="1"/>
        </dgm:presLayoutVars>
      </dgm:prSet>
      <dgm:spPr/>
    </dgm:pt>
    <dgm:pt modelId="{C8978B5B-077A-47B4-BD46-78BE0953FD05}" type="pres">
      <dgm:prSet presAssocID="{FD36EB75-A49B-4A64-A51A-A1DBA376ECFB}" presName="spacer" presStyleCnt="0"/>
      <dgm:spPr/>
    </dgm:pt>
    <dgm:pt modelId="{EB3F5C8B-9C5C-4C6A-8568-387F5556E013}" type="pres">
      <dgm:prSet presAssocID="{03FB5697-FF35-4CEE-8A50-5E5F9D20AABB}" presName="parentText" presStyleLbl="node1" presStyleIdx="6" presStyleCnt="8">
        <dgm:presLayoutVars>
          <dgm:chMax val="0"/>
          <dgm:bulletEnabled val="1"/>
        </dgm:presLayoutVars>
      </dgm:prSet>
      <dgm:spPr/>
    </dgm:pt>
    <dgm:pt modelId="{D7E61F80-F034-4051-8C3E-A5E8D1F94CAA}" type="pres">
      <dgm:prSet presAssocID="{AD89865E-8529-42BA-817C-F697715A154C}" presName="spacer" presStyleCnt="0"/>
      <dgm:spPr/>
    </dgm:pt>
    <dgm:pt modelId="{5B02C372-0533-4305-BDA3-47473A563446}" type="pres">
      <dgm:prSet presAssocID="{57F1B896-DC2E-4395-856F-1B778455BBFC}" presName="parentText" presStyleLbl="node1" presStyleIdx="7" presStyleCnt="8">
        <dgm:presLayoutVars>
          <dgm:chMax val="0"/>
          <dgm:bulletEnabled val="1"/>
        </dgm:presLayoutVars>
      </dgm:prSet>
      <dgm:spPr/>
    </dgm:pt>
  </dgm:ptLst>
  <dgm:cxnLst>
    <dgm:cxn modelId="{D4302D1B-B9ED-446C-AB0C-22848CF2401F}" type="presOf" srcId="{8A22DE14-F2FC-4BDD-9D72-ADB10456B15D}" destId="{855578C5-AC1C-428E-A502-FD6BA9DF585C}" srcOrd="0" destOrd="0" presId="urn:microsoft.com/office/officeart/2005/8/layout/vList2"/>
    <dgm:cxn modelId="{D9632D37-8110-400E-93C8-54A09078CE5B}" type="presOf" srcId="{0DC65780-BE5E-4914-8F4B-1892F62FEBED}" destId="{7D0E7022-E5A0-48AB-85DB-B5EECFEAB516}" srcOrd="0" destOrd="0" presId="urn:microsoft.com/office/officeart/2005/8/layout/vList2"/>
    <dgm:cxn modelId="{81EDE33A-AF72-4AE2-893C-C1A446AF6C80}" srcId="{6AA1D6C9-5D9A-4D61-BA35-D60050CB66D2}" destId="{25DC32D2-489B-4B64-9642-ADE11A65B07C}" srcOrd="2" destOrd="0" parTransId="{89AB846E-6A95-45F9-A3EA-F83C9BC77636}" sibTransId="{1B06603A-ED56-4770-9F93-8ECFECEBD1A9}"/>
    <dgm:cxn modelId="{052B274B-1603-4DE1-B427-CA818B083CC1}" type="presOf" srcId="{EBAD4DAF-8CB2-46ED-ACE9-02E09F99E97A}" destId="{5FAE0FA2-C287-43CA-BF67-912D05B877AD}" srcOrd="0" destOrd="0" presId="urn:microsoft.com/office/officeart/2005/8/layout/vList2"/>
    <dgm:cxn modelId="{486D8F6B-B5F9-4E77-B8B5-1EBE1B27AACF}" type="presOf" srcId="{FB9F5E22-0EB3-4B6B-8E78-AC6204077B5A}" destId="{F221E384-077C-42D2-B950-8D056AA8ED03}" srcOrd="0" destOrd="0" presId="urn:microsoft.com/office/officeart/2005/8/layout/vList2"/>
    <dgm:cxn modelId="{611C3A4F-D7B8-4A77-ACB0-FFEB1B06914F}" type="presOf" srcId="{25DC32D2-489B-4B64-9642-ADE11A65B07C}" destId="{F42356FD-9753-40B8-99B7-7D1D54A05CD8}" srcOrd="0" destOrd="0" presId="urn:microsoft.com/office/officeart/2005/8/layout/vList2"/>
    <dgm:cxn modelId="{0F843274-044B-4F79-9CDE-A73D6F3C2ECA}" type="presOf" srcId="{57F1B896-DC2E-4395-856F-1B778455BBFC}" destId="{5B02C372-0533-4305-BDA3-47473A563446}" srcOrd="0" destOrd="0" presId="urn:microsoft.com/office/officeart/2005/8/layout/vList2"/>
    <dgm:cxn modelId="{EF5B8B76-F4FE-4646-B9CB-0D8FE34AF27D}" srcId="{6AA1D6C9-5D9A-4D61-BA35-D60050CB66D2}" destId="{0DC65780-BE5E-4914-8F4B-1892F62FEBED}" srcOrd="5" destOrd="0" parTransId="{9BB4A0EF-DAB6-4009-931E-4E7EDEC453D0}" sibTransId="{FD36EB75-A49B-4A64-A51A-A1DBA376ECFB}"/>
    <dgm:cxn modelId="{4A596F59-776F-441E-9C9C-66A14EF3E816}" srcId="{6AA1D6C9-5D9A-4D61-BA35-D60050CB66D2}" destId="{EBAD4DAF-8CB2-46ED-ACE9-02E09F99E97A}" srcOrd="1" destOrd="0" parTransId="{65862814-2C6B-4C68-B357-3FDA27D72BDE}" sibTransId="{EF454A35-876A-47BE-9B94-E7C37ADB84CA}"/>
    <dgm:cxn modelId="{F3B4FF9E-03CF-4B5C-BA16-903D25112640}" srcId="{6AA1D6C9-5D9A-4D61-BA35-D60050CB66D2}" destId="{FB9F5E22-0EB3-4B6B-8E78-AC6204077B5A}" srcOrd="0" destOrd="0" parTransId="{97313BF0-2928-4148-AB36-D327E7DCCD51}" sibTransId="{0CAE850B-5726-4DB7-A48D-D308FB3F197A}"/>
    <dgm:cxn modelId="{907308A6-7DD9-4848-A6DE-4482B0249B7B}" srcId="{6AA1D6C9-5D9A-4D61-BA35-D60050CB66D2}" destId="{03FB5697-FF35-4CEE-8A50-5E5F9D20AABB}" srcOrd="6" destOrd="0" parTransId="{A0D2B685-2304-4143-BDFF-139AC8B45931}" sibTransId="{AD89865E-8529-42BA-817C-F697715A154C}"/>
    <dgm:cxn modelId="{FD1190B9-9C14-43C8-B4BD-CE529F1C2AE4}" srcId="{6AA1D6C9-5D9A-4D61-BA35-D60050CB66D2}" destId="{8A22DE14-F2FC-4BDD-9D72-ADB10456B15D}" srcOrd="3" destOrd="0" parTransId="{B09CA68E-2E1D-4544-B7CD-8AB8ADB99907}" sibTransId="{35C14907-017C-4F83-B904-B41CF583318E}"/>
    <dgm:cxn modelId="{1D2F3CBB-03AF-435D-ACF5-B2A0CA2273AD}" type="presOf" srcId="{B606EB73-1A7A-4A07-90A1-46548912C328}" destId="{0F813EC9-ED98-4C8C-9C8D-07DC8DB207E6}" srcOrd="0" destOrd="0" presId="urn:microsoft.com/office/officeart/2005/8/layout/vList2"/>
    <dgm:cxn modelId="{971EBDCF-01F0-4342-A701-5561F2357B43}" type="presOf" srcId="{6AA1D6C9-5D9A-4D61-BA35-D60050CB66D2}" destId="{6C9DB2FE-AEAF-40BF-A238-0282C34452E8}" srcOrd="0" destOrd="0" presId="urn:microsoft.com/office/officeart/2005/8/layout/vList2"/>
    <dgm:cxn modelId="{8B2599D9-B75E-4DA5-B034-7D2054520310}" srcId="{6AA1D6C9-5D9A-4D61-BA35-D60050CB66D2}" destId="{B606EB73-1A7A-4A07-90A1-46548912C328}" srcOrd="4" destOrd="0" parTransId="{218FBB2C-D861-4590-9D2F-C13EB9C6F608}" sibTransId="{CE5F9F20-C79C-4D3A-A8FB-60B4856F81AD}"/>
    <dgm:cxn modelId="{76A5A4DA-623F-424D-B0D0-5FDFA58519AA}" type="presOf" srcId="{03FB5697-FF35-4CEE-8A50-5E5F9D20AABB}" destId="{EB3F5C8B-9C5C-4C6A-8568-387F5556E013}" srcOrd="0" destOrd="0" presId="urn:microsoft.com/office/officeart/2005/8/layout/vList2"/>
    <dgm:cxn modelId="{33C0A3E6-0389-4A01-A62A-6F7EF26A6E35}" srcId="{6AA1D6C9-5D9A-4D61-BA35-D60050CB66D2}" destId="{57F1B896-DC2E-4395-856F-1B778455BBFC}" srcOrd="7" destOrd="0" parTransId="{F96D05CF-7B1F-40FF-84C2-14C0758FABE7}" sibTransId="{26534603-5756-495F-9422-35D44AF54606}"/>
    <dgm:cxn modelId="{4F7F1402-67C0-44A0-9722-022D339CBB9A}" type="presParOf" srcId="{6C9DB2FE-AEAF-40BF-A238-0282C34452E8}" destId="{F221E384-077C-42D2-B950-8D056AA8ED03}" srcOrd="0" destOrd="0" presId="urn:microsoft.com/office/officeart/2005/8/layout/vList2"/>
    <dgm:cxn modelId="{AA894B2F-8528-4EEE-B10E-DC5FA79E9AE6}" type="presParOf" srcId="{6C9DB2FE-AEAF-40BF-A238-0282C34452E8}" destId="{A907FEB9-7678-4D66-A6E6-2FE28C1085DE}" srcOrd="1" destOrd="0" presId="urn:microsoft.com/office/officeart/2005/8/layout/vList2"/>
    <dgm:cxn modelId="{0A885FFD-FD17-4306-B6DB-CD23177F5E7C}" type="presParOf" srcId="{6C9DB2FE-AEAF-40BF-A238-0282C34452E8}" destId="{5FAE0FA2-C287-43CA-BF67-912D05B877AD}" srcOrd="2" destOrd="0" presId="urn:microsoft.com/office/officeart/2005/8/layout/vList2"/>
    <dgm:cxn modelId="{2226AF91-B497-4887-A3BC-B2C44CB20C7B}" type="presParOf" srcId="{6C9DB2FE-AEAF-40BF-A238-0282C34452E8}" destId="{A3C1DB41-BF00-4933-ADCE-074880AF6435}" srcOrd="3" destOrd="0" presId="urn:microsoft.com/office/officeart/2005/8/layout/vList2"/>
    <dgm:cxn modelId="{8FEB73DF-A005-4999-9D49-EAD8380D74BA}" type="presParOf" srcId="{6C9DB2FE-AEAF-40BF-A238-0282C34452E8}" destId="{F42356FD-9753-40B8-99B7-7D1D54A05CD8}" srcOrd="4" destOrd="0" presId="urn:microsoft.com/office/officeart/2005/8/layout/vList2"/>
    <dgm:cxn modelId="{143102C0-5FBC-45BD-A052-00812CE18BA5}" type="presParOf" srcId="{6C9DB2FE-AEAF-40BF-A238-0282C34452E8}" destId="{DD4F6D19-9D78-4236-A295-F5B9BF758371}" srcOrd="5" destOrd="0" presId="urn:microsoft.com/office/officeart/2005/8/layout/vList2"/>
    <dgm:cxn modelId="{6D5E936A-A901-413A-A703-BCD5D2B93FBB}" type="presParOf" srcId="{6C9DB2FE-AEAF-40BF-A238-0282C34452E8}" destId="{855578C5-AC1C-428E-A502-FD6BA9DF585C}" srcOrd="6" destOrd="0" presId="urn:microsoft.com/office/officeart/2005/8/layout/vList2"/>
    <dgm:cxn modelId="{6646407C-2FCF-468C-91B8-CA4F2F0D3261}" type="presParOf" srcId="{6C9DB2FE-AEAF-40BF-A238-0282C34452E8}" destId="{154F6B9D-B989-4312-99D0-9EA7CAE778A7}" srcOrd="7" destOrd="0" presId="urn:microsoft.com/office/officeart/2005/8/layout/vList2"/>
    <dgm:cxn modelId="{87342AB6-5CD4-465C-9E04-390340D75E51}" type="presParOf" srcId="{6C9DB2FE-AEAF-40BF-A238-0282C34452E8}" destId="{0F813EC9-ED98-4C8C-9C8D-07DC8DB207E6}" srcOrd="8" destOrd="0" presId="urn:microsoft.com/office/officeart/2005/8/layout/vList2"/>
    <dgm:cxn modelId="{D6ECBD82-CDBB-451E-9FE7-3C089A4E0F75}" type="presParOf" srcId="{6C9DB2FE-AEAF-40BF-A238-0282C34452E8}" destId="{BAE568A5-14B3-41AB-B7E9-EDD1C0DB0DAD}" srcOrd="9" destOrd="0" presId="urn:microsoft.com/office/officeart/2005/8/layout/vList2"/>
    <dgm:cxn modelId="{41816A4D-A76C-41D7-B4C3-C459938D3169}" type="presParOf" srcId="{6C9DB2FE-AEAF-40BF-A238-0282C34452E8}" destId="{7D0E7022-E5A0-48AB-85DB-B5EECFEAB516}" srcOrd="10" destOrd="0" presId="urn:microsoft.com/office/officeart/2005/8/layout/vList2"/>
    <dgm:cxn modelId="{6414E6CD-46B3-4614-AD21-A22243962129}" type="presParOf" srcId="{6C9DB2FE-AEAF-40BF-A238-0282C34452E8}" destId="{C8978B5B-077A-47B4-BD46-78BE0953FD05}" srcOrd="11" destOrd="0" presId="urn:microsoft.com/office/officeart/2005/8/layout/vList2"/>
    <dgm:cxn modelId="{F0A05821-EF8D-4A94-A648-907F90845D9C}" type="presParOf" srcId="{6C9DB2FE-AEAF-40BF-A238-0282C34452E8}" destId="{EB3F5C8B-9C5C-4C6A-8568-387F5556E013}" srcOrd="12" destOrd="0" presId="urn:microsoft.com/office/officeart/2005/8/layout/vList2"/>
    <dgm:cxn modelId="{A438CAA4-49EC-403C-8632-364A0C2692C0}" type="presParOf" srcId="{6C9DB2FE-AEAF-40BF-A238-0282C34452E8}" destId="{D7E61F80-F034-4051-8C3E-A5E8D1F94CAA}" srcOrd="13" destOrd="0" presId="urn:microsoft.com/office/officeart/2005/8/layout/vList2"/>
    <dgm:cxn modelId="{614C1B7F-1F6F-455F-8E68-DE9032D4A180}" type="presParOf" srcId="{6C9DB2FE-AEAF-40BF-A238-0282C34452E8}" destId="{5B02C372-0533-4305-BDA3-47473A563446}"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B22AE86-7413-4820-90FB-746D972EA22D}" type="doc">
      <dgm:prSet loTypeId="urn:microsoft.com/office/officeart/2005/8/layout/pyramid1" loCatId="pyramid" qsTypeId="urn:microsoft.com/office/officeart/2005/8/quickstyle/simple1" qsCatId="simple" csTypeId="urn:microsoft.com/office/officeart/2005/8/colors/accent6_5" csCatId="accent6" phldr="1"/>
      <dgm:spPr/>
    </dgm:pt>
    <dgm:pt modelId="{5DC59859-0A44-46A2-9DC4-A21D33BD69AE}">
      <dgm:prSet phldrT="[Text]" custT="1"/>
      <dgm:spPr>
        <a:solidFill>
          <a:srgbClr val="6A4A62"/>
        </a:solidFill>
      </dgm:spPr>
      <dgm:t>
        <a:bodyPr anchor="t"/>
        <a:lstStyle/>
        <a:p>
          <a:pPr>
            <a:lnSpc>
              <a:spcPct val="90000"/>
            </a:lnSpc>
            <a:spcAft>
              <a:spcPct val="35000"/>
            </a:spcAft>
          </a:pPr>
          <a:endParaRPr lang="en-US" sz="1200" b="1" dirty="0">
            <a:solidFill>
              <a:schemeClr val="bg1"/>
            </a:solidFill>
          </a:endParaRPr>
        </a:p>
        <a:p>
          <a:pPr>
            <a:lnSpc>
              <a:spcPct val="90000"/>
            </a:lnSpc>
            <a:spcAft>
              <a:spcPct val="35000"/>
            </a:spcAft>
          </a:pPr>
          <a:endParaRPr lang="en-US" sz="1200" b="1" dirty="0">
            <a:solidFill>
              <a:schemeClr val="bg1"/>
            </a:solidFill>
          </a:endParaRPr>
        </a:p>
        <a:p>
          <a:pPr>
            <a:lnSpc>
              <a:spcPct val="100000"/>
            </a:lnSpc>
            <a:spcAft>
              <a:spcPts val="800"/>
            </a:spcAft>
          </a:pPr>
          <a:r>
            <a:rPr lang="en-US" sz="2000" b="1" dirty="0">
              <a:solidFill>
                <a:schemeClr val="bg1"/>
              </a:solidFill>
            </a:rPr>
            <a:t>Tier 3</a:t>
          </a:r>
          <a:br>
            <a:rPr lang="en-US" sz="2400" b="1" dirty="0">
              <a:solidFill>
                <a:schemeClr val="bg1"/>
              </a:solidFill>
            </a:rPr>
          </a:br>
          <a:endParaRPr lang="en-US" sz="1000" b="0" dirty="0">
            <a:solidFill>
              <a:schemeClr val="bg1"/>
            </a:solidFill>
          </a:endParaRPr>
        </a:p>
        <a:p>
          <a:pPr rtl="0">
            <a:lnSpc>
              <a:spcPct val="90000"/>
            </a:lnSpc>
            <a:spcAft>
              <a:spcPct val="35000"/>
            </a:spcAft>
          </a:pPr>
          <a:r>
            <a:rPr lang="en-US" sz="1400" b="0" dirty="0">
              <a:solidFill>
                <a:schemeClr val="bg1"/>
              </a:solidFill>
              <a:latin typeface="Arial"/>
            </a:rPr>
            <a:t>IEP/MDT </a:t>
          </a:r>
          <a:br>
            <a:rPr lang="en-US" sz="1400" b="0" dirty="0">
              <a:solidFill>
                <a:schemeClr val="bg1"/>
              </a:solidFill>
              <a:latin typeface="Arial"/>
            </a:rPr>
          </a:br>
          <a:r>
            <a:rPr lang="en-US" sz="1400" b="0" dirty="0">
              <a:solidFill>
                <a:schemeClr val="bg1"/>
              </a:solidFill>
              <a:latin typeface="Arial"/>
            </a:rPr>
            <a:t>Meetings, Teacher Consultation</a:t>
          </a:r>
          <a:endParaRPr lang="en-US" sz="1400" b="0" dirty="0">
            <a:solidFill>
              <a:schemeClr val="bg1"/>
            </a:solidFill>
          </a:endParaRPr>
        </a:p>
        <a:p>
          <a:pPr>
            <a:lnSpc>
              <a:spcPct val="90000"/>
            </a:lnSpc>
            <a:spcAft>
              <a:spcPct val="35000"/>
            </a:spcAft>
          </a:pPr>
          <a:endParaRPr lang="en-US" sz="1000" b="0" dirty="0">
            <a:solidFill>
              <a:schemeClr val="bg1"/>
            </a:solidFill>
          </a:endParaRPr>
        </a:p>
      </dgm:t>
    </dgm:pt>
    <dgm:pt modelId="{494C1361-4AF8-4E4E-AFA9-2D852E3043F7}" type="parTrans" cxnId="{0736F092-68E4-40D5-9EAB-FA2906C228FD}">
      <dgm:prSet/>
      <dgm:spPr/>
      <dgm:t>
        <a:bodyPr/>
        <a:lstStyle/>
        <a:p>
          <a:endParaRPr lang="en-US"/>
        </a:p>
      </dgm:t>
    </dgm:pt>
    <dgm:pt modelId="{A27B39CE-469A-4B3F-B308-DF47D8C97825}" type="sibTrans" cxnId="{0736F092-68E4-40D5-9EAB-FA2906C228FD}">
      <dgm:prSet/>
      <dgm:spPr/>
      <dgm:t>
        <a:bodyPr/>
        <a:lstStyle/>
        <a:p>
          <a:endParaRPr lang="en-US"/>
        </a:p>
      </dgm:t>
    </dgm:pt>
    <dgm:pt modelId="{32B65032-F525-4903-8981-E8A59C130C4D}">
      <dgm:prSet phldrT="[Text]" custT="1"/>
      <dgm:spPr>
        <a:solidFill>
          <a:srgbClr val="6A4A62">
            <a:alpha val="80000"/>
          </a:srgbClr>
        </a:solidFill>
      </dgm:spPr>
      <dgm:t>
        <a:bodyPr/>
        <a:lstStyle/>
        <a:p>
          <a:pPr rtl="0">
            <a:lnSpc>
              <a:spcPct val="90000"/>
            </a:lnSpc>
            <a:spcAft>
              <a:spcPct val="35000"/>
            </a:spcAft>
          </a:pPr>
          <a:r>
            <a:rPr lang="en-US" sz="1600" b="1">
              <a:latin typeface="Arial"/>
            </a:rPr>
            <a:t> </a:t>
          </a:r>
          <a:endParaRPr lang="en-US" sz="1600" b="1"/>
        </a:p>
        <a:p>
          <a:pPr>
            <a:lnSpc>
              <a:spcPct val="100000"/>
            </a:lnSpc>
            <a:spcAft>
              <a:spcPts val="800"/>
            </a:spcAft>
          </a:pPr>
          <a:r>
            <a:rPr lang="en-US" sz="2400" b="1">
              <a:solidFill>
                <a:schemeClr val="bg1"/>
              </a:solidFill>
            </a:rPr>
            <a:t>Tier 2</a:t>
          </a:r>
          <a:endParaRPr lang="en-US" sz="1600" b="0">
            <a:solidFill>
              <a:schemeClr val="bg1"/>
            </a:solidFill>
          </a:endParaRPr>
        </a:p>
        <a:p>
          <a:pPr>
            <a:lnSpc>
              <a:spcPct val="90000"/>
            </a:lnSpc>
            <a:spcAft>
              <a:spcPct val="35000"/>
            </a:spcAft>
          </a:pPr>
          <a:r>
            <a:rPr lang="en-US" sz="1600" b="0">
              <a:solidFill>
                <a:schemeClr val="bg1"/>
              </a:solidFill>
            </a:rPr>
            <a:t>Student Problem Solving Team Meetings</a:t>
          </a:r>
        </a:p>
        <a:p>
          <a:pPr>
            <a:lnSpc>
              <a:spcPct val="90000"/>
            </a:lnSpc>
            <a:spcAft>
              <a:spcPct val="35000"/>
            </a:spcAft>
          </a:pPr>
          <a:endParaRPr lang="en-US" sz="1200" b="1"/>
        </a:p>
      </dgm:t>
    </dgm:pt>
    <dgm:pt modelId="{AB7A491B-8AF3-437D-A280-93F624F4CB52}" type="parTrans" cxnId="{661F9396-878F-479F-9833-57BDAF7890D8}">
      <dgm:prSet/>
      <dgm:spPr/>
      <dgm:t>
        <a:bodyPr/>
        <a:lstStyle/>
        <a:p>
          <a:endParaRPr lang="en-US"/>
        </a:p>
      </dgm:t>
    </dgm:pt>
    <dgm:pt modelId="{8373DC66-6877-4D86-959B-F20D14AE821B}" type="sibTrans" cxnId="{661F9396-878F-479F-9833-57BDAF7890D8}">
      <dgm:prSet/>
      <dgm:spPr/>
      <dgm:t>
        <a:bodyPr/>
        <a:lstStyle/>
        <a:p>
          <a:endParaRPr lang="en-US"/>
        </a:p>
      </dgm:t>
    </dgm:pt>
    <dgm:pt modelId="{DD16CEEF-D3C7-43FD-BC06-9845F8F289B0}">
      <dgm:prSet phldrT="[Text]" custT="1"/>
      <dgm:spPr>
        <a:solidFill>
          <a:srgbClr val="6A4A62">
            <a:alpha val="70000"/>
          </a:srgbClr>
        </a:solidFill>
      </dgm:spPr>
      <dgm:t>
        <a:bodyPr/>
        <a:lstStyle/>
        <a:p>
          <a:pPr>
            <a:lnSpc>
              <a:spcPct val="100000"/>
            </a:lnSpc>
            <a:spcAft>
              <a:spcPts val="0"/>
            </a:spcAft>
          </a:pPr>
          <a:r>
            <a:rPr lang="en-US" sz="2400" b="1">
              <a:solidFill>
                <a:schemeClr val="bg1"/>
              </a:solidFill>
            </a:rPr>
            <a:t>Tier 1</a:t>
          </a:r>
          <a:endParaRPr lang="en-US" sz="1600" b="0">
            <a:solidFill>
              <a:schemeClr val="bg1"/>
            </a:solidFill>
          </a:endParaRPr>
        </a:p>
        <a:p>
          <a:pPr rtl="0">
            <a:lnSpc>
              <a:spcPct val="100000"/>
            </a:lnSpc>
            <a:spcAft>
              <a:spcPts val="0"/>
            </a:spcAft>
          </a:pPr>
          <a:r>
            <a:rPr lang="en-US" sz="1600" b="0">
              <a:solidFill>
                <a:schemeClr val="bg1"/>
              </a:solidFill>
              <a:latin typeface="Arial"/>
            </a:rPr>
            <a:t>Leadership Meetings, Staff Meetings, Classroom Consultation</a:t>
          </a:r>
          <a:endParaRPr lang="en-US" sz="1600" b="0">
            <a:solidFill>
              <a:schemeClr val="bg1"/>
            </a:solidFill>
          </a:endParaRPr>
        </a:p>
      </dgm:t>
    </dgm:pt>
    <dgm:pt modelId="{AFCD318B-E05E-46FD-B75D-BA3D8A25D78B}" type="parTrans" cxnId="{C29A5772-6DA2-4A1A-88F7-BCEC4BDB3F50}">
      <dgm:prSet/>
      <dgm:spPr/>
      <dgm:t>
        <a:bodyPr/>
        <a:lstStyle/>
        <a:p>
          <a:endParaRPr lang="en-US"/>
        </a:p>
      </dgm:t>
    </dgm:pt>
    <dgm:pt modelId="{F1597392-2C02-4CFC-988C-F7851EFF1CA1}" type="sibTrans" cxnId="{C29A5772-6DA2-4A1A-88F7-BCEC4BDB3F50}">
      <dgm:prSet/>
      <dgm:spPr/>
      <dgm:t>
        <a:bodyPr/>
        <a:lstStyle/>
        <a:p>
          <a:endParaRPr lang="en-US"/>
        </a:p>
      </dgm:t>
    </dgm:pt>
    <dgm:pt modelId="{D1CEC39B-32A2-41C4-973F-E98E31D87250}" type="pres">
      <dgm:prSet presAssocID="{DB22AE86-7413-4820-90FB-746D972EA22D}" presName="Name0" presStyleCnt="0">
        <dgm:presLayoutVars>
          <dgm:dir/>
          <dgm:animLvl val="lvl"/>
          <dgm:resizeHandles val="exact"/>
        </dgm:presLayoutVars>
      </dgm:prSet>
      <dgm:spPr/>
    </dgm:pt>
    <dgm:pt modelId="{0AC3881F-66C2-4B74-8EE2-E91A7446AD06}" type="pres">
      <dgm:prSet presAssocID="{5DC59859-0A44-46A2-9DC4-A21D33BD69AE}" presName="Name8" presStyleCnt="0"/>
      <dgm:spPr/>
    </dgm:pt>
    <dgm:pt modelId="{1A8ABEEF-2C21-427F-9119-5B04B8EA2BDF}" type="pres">
      <dgm:prSet presAssocID="{5DC59859-0A44-46A2-9DC4-A21D33BD69AE}" presName="level" presStyleLbl="node1" presStyleIdx="0" presStyleCnt="3" custScaleX="100261" custScaleY="264878">
        <dgm:presLayoutVars>
          <dgm:chMax val="1"/>
          <dgm:bulletEnabled val="1"/>
        </dgm:presLayoutVars>
      </dgm:prSet>
      <dgm:spPr/>
    </dgm:pt>
    <dgm:pt modelId="{1A2D2776-5D8A-4605-B99B-CAABE21CD7B9}" type="pres">
      <dgm:prSet presAssocID="{5DC59859-0A44-46A2-9DC4-A21D33BD69AE}" presName="levelTx" presStyleLbl="revTx" presStyleIdx="0" presStyleCnt="0">
        <dgm:presLayoutVars>
          <dgm:chMax val="1"/>
          <dgm:bulletEnabled val="1"/>
        </dgm:presLayoutVars>
      </dgm:prSet>
      <dgm:spPr/>
    </dgm:pt>
    <dgm:pt modelId="{B74DF0A2-A778-426A-84AC-C459EBBC8532}" type="pres">
      <dgm:prSet presAssocID="{32B65032-F525-4903-8981-E8A59C130C4D}" presName="Name8" presStyleCnt="0"/>
      <dgm:spPr/>
    </dgm:pt>
    <dgm:pt modelId="{3AB329CE-EF4D-4C54-83A0-23C022570512}" type="pres">
      <dgm:prSet presAssocID="{32B65032-F525-4903-8981-E8A59C130C4D}" presName="level" presStyleLbl="node1" presStyleIdx="1" presStyleCnt="3" custScaleY="365689">
        <dgm:presLayoutVars>
          <dgm:chMax val="1"/>
          <dgm:bulletEnabled val="1"/>
        </dgm:presLayoutVars>
      </dgm:prSet>
      <dgm:spPr/>
    </dgm:pt>
    <dgm:pt modelId="{F6E2B8D9-9BCF-42AA-AB46-48FF97D21734}" type="pres">
      <dgm:prSet presAssocID="{32B65032-F525-4903-8981-E8A59C130C4D}" presName="levelTx" presStyleLbl="revTx" presStyleIdx="0" presStyleCnt="0">
        <dgm:presLayoutVars>
          <dgm:chMax val="1"/>
          <dgm:bulletEnabled val="1"/>
        </dgm:presLayoutVars>
      </dgm:prSet>
      <dgm:spPr/>
    </dgm:pt>
    <dgm:pt modelId="{33305995-34F0-4A16-B9CD-F865ED283BA9}" type="pres">
      <dgm:prSet presAssocID="{DD16CEEF-D3C7-43FD-BC06-9845F8F289B0}" presName="Name8" presStyleCnt="0"/>
      <dgm:spPr/>
    </dgm:pt>
    <dgm:pt modelId="{0C074895-42C9-46CA-ADEA-187CCF2DF6EF}" type="pres">
      <dgm:prSet presAssocID="{DD16CEEF-D3C7-43FD-BC06-9845F8F289B0}" presName="level" presStyleLbl="node1" presStyleIdx="2" presStyleCnt="3" custScaleY="282213">
        <dgm:presLayoutVars>
          <dgm:chMax val="1"/>
          <dgm:bulletEnabled val="1"/>
        </dgm:presLayoutVars>
      </dgm:prSet>
      <dgm:spPr/>
    </dgm:pt>
    <dgm:pt modelId="{0AA391E9-F81F-4218-857B-0692F8196BCB}" type="pres">
      <dgm:prSet presAssocID="{DD16CEEF-D3C7-43FD-BC06-9845F8F289B0}" presName="levelTx" presStyleLbl="revTx" presStyleIdx="0" presStyleCnt="0">
        <dgm:presLayoutVars>
          <dgm:chMax val="1"/>
          <dgm:bulletEnabled val="1"/>
        </dgm:presLayoutVars>
      </dgm:prSet>
      <dgm:spPr/>
    </dgm:pt>
  </dgm:ptLst>
  <dgm:cxnLst>
    <dgm:cxn modelId="{5ED4DC13-3004-47EC-B6B3-A1561CCF6129}" type="presOf" srcId="{DD16CEEF-D3C7-43FD-BC06-9845F8F289B0}" destId="{0C074895-42C9-46CA-ADEA-187CCF2DF6EF}" srcOrd="0" destOrd="0" presId="urn:microsoft.com/office/officeart/2005/8/layout/pyramid1"/>
    <dgm:cxn modelId="{6F37B03D-8214-4C09-B2EF-F1B4926E30FE}" type="presOf" srcId="{DD16CEEF-D3C7-43FD-BC06-9845F8F289B0}" destId="{0AA391E9-F81F-4218-857B-0692F8196BCB}" srcOrd="1" destOrd="0" presId="urn:microsoft.com/office/officeart/2005/8/layout/pyramid1"/>
    <dgm:cxn modelId="{C29A5772-6DA2-4A1A-88F7-BCEC4BDB3F50}" srcId="{DB22AE86-7413-4820-90FB-746D972EA22D}" destId="{DD16CEEF-D3C7-43FD-BC06-9845F8F289B0}" srcOrd="2" destOrd="0" parTransId="{AFCD318B-E05E-46FD-B75D-BA3D8A25D78B}" sibTransId="{F1597392-2C02-4CFC-988C-F7851EFF1CA1}"/>
    <dgm:cxn modelId="{BA6BFB75-0406-4653-88B1-FA782A80FAFD}" type="presOf" srcId="{5DC59859-0A44-46A2-9DC4-A21D33BD69AE}" destId="{1A2D2776-5D8A-4605-B99B-CAABE21CD7B9}" srcOrd="1" destOrd="0" presId="urn:microsoft.com/office/officeart/2005/8/layout/pyramid1"/>
    <dgm:cxn modelId="{D227E881-D946-47C6-ADD3-D192112990E0}" type="presOf" srcId="{32B65032-F525-4903-8981-E8A59C130C4D}" destId="{F6E2B8D9-9BCF-42AA-AB46-48FF97D21734}" srcOrd="1" destOrd="0" presId="urn:microsoft.com/office/officeart/2005/8/layout/pyramid1"/>
    <dgm:cxn modelId="{0736F092-68E4-40D5-9EAB-FA2906C228FD}" srcId="{DB22AE86-7413-4820-90FB-746D972EA22D}" destId="{5DC59859-0A44-46A2-9DC4-A21D33BD69AE}" srcOrd="0" destOrd="0" parTransId="{494C1361-4AF8-4E4E-AFA9-2D852E3043F7}" sibTransId="{A27B39CE-469A-4B3F-B308-DF47D8C97825}"/>
    <dgm:cxn modelId="{661F9396-878F-479F-9833-57BDAF7890D8}" srcId="{DB22AE86-7413-4820-90FB-746D972EA22D}" destId="{32B65032-F525-4903-8981-E8A59C130C4D}" srcOrd="1" destOrd="0" parTransId="{AB7A491B-8AF3-437D-A280-93F624F4CB52}" sibTransId="{8373DC66-6877-4D86-959B-F20D14AE821B}"/>
    <dgm:cxn modelId="{5FB14BA7-E33C-48E8-A702-DB9981CB03D6}" type="presOf" srcId="{DB22AE86-7413-4820-90FB-746D972EA22D}" destId="{D1CEC39B-32A2-41C4-973F-E98E31D87250}" srcOrd="0" destOrd="0" presId="urn:microsoft.com/office/officeart/2005/8/layout/pyramid1"/>
    <dgm:cxn modelId="{AF4C46B3-17EF-4C9A-99B8-270F553CA3FA}" type="presOf" srcId="{5DC59859-0A44-46A2-9DC4-A21D33BD69AE}" destId="{1A8ABEEF-2C21-427F-9119-5B04B8EA2BDF}" srcOrd="0" destOrd="0" presId="urn:microsoft.com/office/officeart/2005/8/layout/pyramid1"/>
    <dgm:cxn modelId="{53C752E7-BDA0-48AD-8B3C-6DFA5665E50E}" type="presOf" srcId="{32B65032-F525-4903-8981-E8A59C130C4D}" destId="{3AB329CE-EF4D-4C54-83A0-23C022570512}" srcOrd="0" destOrd="0" presId="urn:microsoft.com/office/officeart/2005/8/layout/pyramid1"/>
    <dgm:cxn modelId="{6444A108-E1D2-4091-92EF-8743C4164ECB}" type="presParOf" srcId="{D1CEC39B-32A2-41C4-973F-E98E31D87250}" destId="{0AC3881F-66C2-4B74-8EE2-E91A7446AD06}" srcOrd="0" destOrd="0" presId="urn:microsoft.com/office/officeart/2005/8/layout/pyramid1"/>
    <dgm:cxn modelId="{ADE58DCA-00DD-4B75-98E6-3D7E92167378}" type="presParOf" srcId="{0AC3881F-66C2-4B74-8EE2-E91A7446AD06}" destId="{1A8ABEEF-2C21-427F-9119-5B04B8EA2BDF}" srcOrd="0" destOrd="0" presId="urn:microsoft.com/office/officeart/2005/8/layout/pyramid1"/>
    <dgm:cxn modelId="{77335B1E-16F2-468C-B5C2-CCCAA8AEE369}" type="presParOf" srcId="{0AC3881F-66C2-4B74-8EE2-E91A7446AD06}" destId="{1A2D2776-5D8A-4605-B99B-CAABE21CD7B9}" srcOrd="1" destOrd="0" presId="urn:microsoft.com/office/officeart/2005/8/layout/pyramid1"/>
    <dgm:cxn modelId="{BA9B1532-3D21-480F-94E6-4DCBD67ECF27}" type="presParOf" srcId="{D1CEC39B-32A2-41C4-973F-E98E31D87250}" destId="{B74DF0A2-A778-426A-84AC-C459EBBC8532}" srcOrd="1" destOrd="0" presId="urn:microsoft.com/office/officeart/2005/8/layout/pyramid1"/>
    <dgm:cxn modelId="{0FCF216D-735C-43D3-BB30-DCA123C744AE}" type="presParOf" srcId="{B74DF0A2-A778-426A-84AC-C459EBBC8532}" destId="{3AB329CE-EF4D-4C54-83A0-23C022570512}" srcOrd="0" destOrd="0" presId="urn:microsoft.com/office/officeart/2005/8/layout/pyramid1"/>
    <dgm:cxn modelId="{E6187681-0079-4AC3-A6B0-FE0EC2C631D2}" type="presParOf" srcId="{B74DF0A2-A778-426A-84AC-C459EBBC8532}" destId="{F6E2B8D9-9BCF-42AA-AB46-48FF97D21734}" srcOrd="1" destOrd="0" presId="urn:microsoft.com/office/officeart/2005/8/layout/pyramid1"/>
    <dgm:cxn modelId="{E270F3D9-745E-4948-BA9E-F24ECC940748}" type="presParOf" srcId="{D1CEC39B-32A2-41C4-973F-E98E31D87250}" destId="{33305995-34F0-4A16-B9CD-F865ED283BA9}" srcOrd="2" destOrd="0" presId="urn:microsoft.com/office/officeart/2005/8/layout/pyramid1"/>
    <dgm:cxn modelId="{234F98E9-A8BF-4A83-A3D0-AE9F3E0ACB85}" type="presParOf" srcId="{33305995-34F0-4A16-B9CD-F865ED283BA9}" destId="{0C074895-42C9-46CA-ADEA-187CCF2DF6EF}" srcOrd="0" destOrd="0" presId="urn:microsoft.com/office/officeart/2005/8/layout/pyramid1"/>
    <dgm:cxn modelId="{5A6D9723-B9BB-470B-ABB5-7E8AF02349FD}" type="presParOf" srcId="{33305995-34F0-4A16-B9CD-F865ED283BA9}" destId="{0AA391E9-F81F-4218-857B-0692F8196BCB}"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B2E8C-B4D6-44F0-87A5-7BF15AF03F78}">
      <dsp:nvSpPr>
        <dsp:cNvPr id="0" name=""/>
        <dsp:cNvSpPr/>
      </dsp:nvSpPr>
      <dsp:spPr>
        <a:xfrm>
          <a:off x="0" y="249740"/>
          <a:ext cx="10627995" cy="2000700"/>
        </a:xfrm>
        <a:prstGeom prst="roundRect">
          <a:avLst/>
        </a:prstGeom>
        <a:solidFill>
          <a:srgbClr val="6D4C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rtl="0">
            <a:lnSpc>
              <a:spcPct val="90000"/>
            </a:lnSpc>
            <a:spcBef>
              <a:spcPct val="0"/>
            </a:spcBef>
            <a:spcAft>
              <a:spcPct val="35000"/>
            </a:spcAft>
            <a:buNone/>
          </a:pPr>
          <a:r>
            <a:rPr lang="en-US" sz="3800" b="0" i="0" kern="1200"/>
            <a:t>The MHTTC Network accelerates the adoption and implementation of mental</a:t>
          </a:r>
          <a:r>
            <a:rPr lang="en-US" sz="3800" b="0" i="0" kern="1200">
              <a:latin typeface="Arial" panose="020B0604020202020204"/>
            </a:rPr>
            <a:t> </a:t>
          </a:r>
          <a:r>
            <a:rPr lang="en-US" sz="3800" b="0" i="0" kern="1200"/>
            <a:t> health related evidence-based practices across the nation</a:t>
          </a:r>
          <a:endParaRPr lang="en-US" sz="3800" kern="1200"/>
        </a:p>
      </dsp:txBody>
      <dsp:txXfrm>
        <a:off x="97666" y="347406"/>
        <a:ext cx="10432663" cy="1805368"/>
      </dsp:txXfrm>
    </dsp:sp>
    <dsp:sp modelId="{96059DC9-A1E1-424F-8941-45F51AC239D6}">
      <dsp:nvSpPr>
        <dsp:cNvPr id="0" name=""/>
        <dsp:cNvSpPr/>
      </dsp:nvSpPr>
      <dsp:spPr>
        <a:xfrm>
          <a:off x="0" y="2250440"/>
          <a:ext cx="10627995" cy="228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7439" tIns="48260" rIns="270256" bIns="48260" numCol="1" spcCol="1270" anchor="t" anchorCtr="0">
          <a:noAutofit/>
        </a:bodyPr>
        <a:lstStyle/>
        <a:p>
          <a:pPr marL="285750" lvl="1" indent="-285750" algn="l" defTabSz="1333500">
            <a:lnSpc>
              <a:spcPct val="90000"/>
            </a:lnSpc>
            <a:spcBef>
              <a:spcPct val="0"/>
            </a:spcBef>
            <a:spcAft>
              <a:spcPct val="20000"/>
            </a:spcAft>
            <a:buChar char="•"/>
          </a:pPr>
          <a:r>
            <a:rPr lang="en-US" sz="3000" b="0" i="0" kern="1200"/>
            <a:t>Develops and disseminates resources</a:t>
          </a:r>
          <a:endParaRPr lang="en-US" sz="3000" kern="1200"/>
        </a:p>
        <a:p>
          <a:pPr marL="285750" lvl="1" indent="-285750" algn="l" defTabSz="1333500">
            <a:lnSpc>
              <a:spcPct val="90000"/>
            </a:lnSpc>
            <a:spcBef>
              <a:spcPct val="0"/>
            </a:spcBef>
            <a:spcAft>
              <a:spcPct val="20000"/>
            </a:spcAft>
            <a:buChar char="•"/>
          </a:pPr>
          <a:r>
            <a:rPr lang="en-US" sz="3000" b="0" i="0" kern="1200"/>
            <a:t>Provides free local and regional training and technical assistance</a:t>
          </a:r>
          <a:endParaRPr lang="en-US" sz="3000" kern="1200"/>
        </a:p>
        <a:p>
          <a:pPr marL="285750" lvl="1" indent="-285750" algn="l" defTabSz="1333500" rtl="0">
            <a:lnSpc>
              <a:spcPct val="90000"/>
            </a:lnSpc>
            <a:spcBef>
              <a:spcPct val="0"/>
            </a:spcBef>
            <a:spcAft>
              <a:spcPct val="20000"/>
            </a:spcAft>
            <a:buChar char="•"/>
          </a:pPr>
          <a:r>
            <a:rPr lang="en-US" sz="3000" b="0" i="0" kern="1200"/>
            <a:t>Heightens the awareness, knowledge, and skills of the mental health</a:t>
          </a:r>
          <a:r>
            <a:rPr lang="en-US" sz="3000" b="0" i="0" kern="1200">
              <a:latin typeface="Arial" panose="020B0604020202020204"/>
            </a:rPr>
            <a:t> </a:t>
          </a:r>
          <a:r>
            <a:rPr lang="en-US" sz="3000" b="0" i="0" kern="1200"/>
            <a:t> workforce</a:t>
          </a:r>
          <a:endParaRPr lang="en-US" sz="3000" kern="1200"/>
        </a:p>
      </dsp:txBody>
      <dsp:txXfrm>
        <a:off x="0" y="2250440"/>
        <a:ext cx="10627995" cy="22811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2F257-A74C-4044-ACCA-5BFFD3129494}">
      <dsp:nvSpPr>
        <dsp:cNvPr id="0" name=""/>
        <dsp:cNvSpPr/>
      </dsp:nvSpPr>
      <dsp:spPr>
        <a:xfrm>
          <a:off x="0" y="40290"/>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i="0" kern="1200"/>
            <a:t>Video Modules &amp; Slide Decks</a:t>
          </a:r>
        </a:p>
      </dsp:txBody>
      <dsp:txXfrm>
        <a:off x="0" y="40290"/>
        <a:ext cx="3286125" cy="1971675"/>
      </dsp:txXfrm>
    </dsp:sp>
    <dsp:sp modelId="{DB878626-F049-476A-81B1-5BF9584E2C4A}">
      <dsp:nvSpPr>
        <dsp:cNvPr id="0" name=""/>
        <dsp:cNvSpPr/>
      </dsp:nvSpPr>
      <dsp:spPr>
        <a:xfrm>
          <a:off x="3614737" y="40290"/>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kern="1200"/>
            <a:t>Trainer Manual</a:t>
          </a:r>
          <a:r>
            <a:rPr lang="en-US" sz="3800" kern="1200">
              <a:latin typeface="Arial"/>
            </a:rPr>
            <a:t> </a:t>
          </a:r>
          <a:endParaRPr lang="en-US" sz="3800" kern="1200"/>
        </a:p>
      </dsp:txBody>
      <dsp:txXfrm>
        <a:off x="3614737" y="40290"/>
        <a:ext cx="3286125" cy="1971675"/>
      </dsp:txXfrm>
    </dsp:sp>
    <dsp:sp modelId="{AC3AB24D-2378-45D1-9BCF-0CBE29577F78}">
      <dsp:nvSpPr>
        <dsp:cNvPr id="0" name=""/>
        <dsp:cNvSpPr/>
      </dsp:nvSpPr>
      <dsp:spPr>
        <a:xfrm>
          <a:off x="7229475" y="40290"/>
          <a:ext cx="3286125" cy="1971675"/>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Activity Handouts</a:t>
          </a:r>
        </a:p>
      </dsp:txBody>
      <dsp:txXfrm>
        <a:off x="7229475" y="40290"/>
        <a:ext cx="3286125" cy="1971675"/>
      </dsp:txXfrm>
    </dsp:sp>
    <dsp:sp modelId="{53D7AF6A-D037-46B2-AED6-4739709B5C77}">
      <dsp:nvSpPr>
        <dsp:cNvPr id="0" name=""/>
        <dsp:cNvSpPr/>
      </dsp:nvSpPr>
      <dsp:spPr>
        <a:xfrm>
          <a:off x="0" y="2340578"/>
          <a:ext cx="3286125" cy="1971675"/>
        </a:xfrm>
        <a:prstGeom prst="rect">
          <a:avLst/>
        </a:prstGeom>
        <a:solidFill>
          <a:srgbClr val="6A4C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Resource Lists</a:t>
          </a:r>
        </a:p>
      </dsp:txBody>
      <dsp:txXfrm>
        <a:off x="0" y="2340578"/>
        <a:ext cx="3286125" cy="1971675"/>
      </dsp:txXfrm>
    </dsp:sp>
    <dsp:sp modelId="{B037ECC2-7C0E-465E-8693-974282E38ECC}">
      <dsp:nvSpPr>
        <dsp:cNvPr id="0" name=""/>
        <dsp:cNvSpPr/>
      </dsp:nvSpPr>
      <dsp:spPr>
        <a:xfrm>
          <a:off x="3614737" y="2340578"/>
          <a:ext cx="3286125" cy="197167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kern="1200"/>
            <a:t>Burnout Busters Podcast</a:t>
          </a:r>
        </a:p>
      </dsp:txBody>
      <dsp:txXfrm>
        <a:off x="3614737" y="2340578"/>
        <a:ext cx="3286125" cy="1971675"/>
      </dsp:txXfrm>
    </dsp:sp>
    <dsp:sp modelId="{6A2CD382-4952-42CB-9F01-C89DE8C2A676}">
      <dsp:nvSpPr>
        <dsp:cNvPr id="0" name=""/>
        <dsp:cNvSpPr/>
      </dsp:nvSpPr>
      <dsp:spPr>
        <a:xfrm>
          <a:off x="7229475" y="2340578"/>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30 Day Mental Health Challenge</a:t>
          </a:r>
        </a:p>
      </dsp:txBody>
      <dsp:txXfrm>
        <a:off x="7229475" y="2340578"/>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73DE0-1CC2-44D3-A02B-8FDF71305588}">
      <dsp:nvSpPr>
        <dsp:cNvPr id="0" name=""/>
        <dsp:cNvSpPr/>
      </dsp:nvSpPr>
      <dsp:spPr>
        <a:xfrm>
          <a:off x="1138979" y="914872"/>
          <a:ext cx="932563" cy="9325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66A950-BC6B-4C2E-8E93-00B8CCFC56E0}">
      <dsp:nvSpPr>
        <dsp:cNvPr id="0" name=""/>
        <dsp:cNvSpPr/>
      </dsp:nvSpPr>
      <dsp:spPr>
        <a:xfrm>
          <a:off x="569079" y="213910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School Nurses</a:t>
          </a:r>
        </a:p>
      </dsp:txBody>
      <dsp:txXfrm>
        <a:off x="569079" y="2139108"/>
        <a:ext cx="2072362" cy="720000"/>
      </dsp:txXfrm>
    </dsp:sp>
    <dsp:sp modelId="{1BD311A9-32DC-4453-B0FC-4E44CBEB2986}">
      <dsp:nvSpPr>
        <dsp:cNvPr id="0" name=""/>
        <dsp:cNvSpPr/>
      </dsp:nvSpPr>
      <dsp:spPr>
        <a:xfrm>
          <a:off x="3574005" y="914872"/>
          <a:ext cx="932563" cy="9325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BDA3BC-7569-43CE-8839-8D4494BBE7F4}">
      <dsp:nvSpPr>
        <dsp:cNvPr id="0" name=""/>
        <dsp:cNvSpPr/>
      </dsp:nvSpPr>
      <dsp:spPr>
        <a:xfrm>
          <a:off x="3004105" y="213910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School Mental Health Professionals</a:t>
          </a:r>
        </a:p>
      </dsp:txBody>
      <dsp:txXfrm>
        <a:off x="3004105" y="2139108"/>
        <a:ext cx="2072362" cy="720000"/>
      </dsp:txXfrm>
    </dsp:sp>
    <dsp:sp modelId="{FE3D8912-00A0-4858-8B0C-9D799F1EFB52}">
      <dsp:nvSpPr>
        <dsp:cNvPr id="0" name=""/>
        <dsp:cNvSpPr/>
      </dsp:nvSpPr>
      <dsp:spPr>
        <a:xfrm>
          <a:off x="6009031" y="914872"/>
          <a:ext cx="932563" cy="93256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AA2FD4-F4D4-40EF-BD24-6F0E0D08DA33}">
      <dsp:nvSpPr>
        <dsp:cNvPr id="0" name=""/>
        <dsp:cNvSpPr/>
      </dsp:nvSpPr>
      <dsp:spPr>
        <a:xfrm>
          <a:off x="5439131" y="213910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Educators</a:t>
          </a:r>
        </a:p>
      </dsp:txBody>
      <dsp:txXfrm>
        <a:off x="5439131" y="2139108"/>
        <a:ext cx="2072362" cy="720000"/>
      </dsp:txXfrm>
    </dsp:sp>
    <dsp:sp modelId="{E259210D-F8CD-466B-8EAA-B624BAF4DE4C}">
      <dsp:nvSpPr>
        <dsp:cNvPr id="0" name=""/>
        <dsp:cNvSpPr/>
      </dsp:nvSpPr>
      <dsp:spPr>
        <a:xfrm>
          <a:off x="8444057" y="914872"/>
          <a:ext cx="932563" cy="93256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EF8316-8D02-4E1C-91F3-9EFFC05CEFD6}">
      <dsp:nvSpPr>
        <dsp:cNvPr id="0" name=""/>
        <dsp:cNvSpPr/>
      </dsp:nvSpPr>
      <dsp:spPr>
        <a:xfrm>
          <a:off x="7874157" y="213910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Anyone else?</a:t>
          </a:r>
        </a:p>
      </dsp:txBody>
      <dsp:txXfrm>
        <a:off x="7874157" y="2139108"/>
        <a:ext cx="2072362"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D89EC-F574-4EF1-A44E-BEB1D362BB96}">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D4948C-2C45-4E12-AB29-3B8AF74D3B06}">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rtl="0">
            <a:lnSpc>
              <a:spcPct val="90000"/>
            </a:lnSpc>
            <a:spcBef>
              <a:spcPct val="0"/>
            </a:spcBef>
            <a:spcAft>
              <a:spcPct val="35000"/>
            </a:spcAft>
            <a:buNone/>
          </a:pPr>
          <a:r>
            <a:rPr lang="en-US" sz="3500" kern="1200"/>
            <a:t>ADHD 9.8%</a:t>
          </a:r>
          <a:r>
            <a:rPr lang="en-US" sz="3500" kern="1200">
              <a:latin typeface="Arial" panose="020B0604020202020204"/>
            </a:rPr>
            <a:t> </a:t>
          </a:r>
          <a:r>
            <a:rPr lang="en-US" sz="3500" kern="1200"/>
            <a:t>(approximately 6.0 million)</a:t>
          </a:r>
          <a:endParaRPr lang="en-US" sz="3500" kern="1200">
            <a:latin typeface="Arial" panose="020B0604020202020204"/>
          </a:endParaRPr>
        </a:p>
      </dsp:txBody>
      <dsp:txXfrm>
        <a:off x="0" y="0"/>
        <a:ext cx="10515600" cy="1087834"/>
      </dsp:txXfrm>
    </dsp:sp>
    <dsp:sp modelId="{F357A4E0-F5F5-48B2-B42C-AB298B864F36}">
      <dsp:nvSpPr>
        <dsp:cNvPr id="0" name=""/>
        <dsp:cNvSpPr/>
      </dsp:nvSpPr>
      <dsp:spPr>
        <a:xfrm>
          <a:off x="0" y="108783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424B73-55A5-46B0-8F6F-48205B6ABF1F}">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rtl="0">
            <a:lnSpc>
              <a:spcPct val="90000"/>
            </a:lnSpc>
            <a:spcBef>
              <a:spcPct val="0"/>
            </a:spcBef>
            <a:spcAft>
              <a:spcPct val="35000"/>
            </a:spcAft>
            <a:buNone/>
          </a:pPr>
          <a:r>
            <a:rPr lang="en-US" sz="3500" kern="1200"/>
            <a:t>Anxiety 9.4%</a:t>
          </a:r>
          <a:r>
            <a:rPr lang="en-US" sz="3500" kern="1200">
              <a:latin typeface="Arial" panose="020B0604020202020204"/>
            </a:rPr>
            <a:t> </a:t>
          </a:r>
          <a:r>
            <a:rPr lang="en-US" sz="3500" kern="1200"/>
            <a:t>(approximately 5.8 million)</a:t>
          </a:r>
          <a:endParaRPr lang="en-US" sz="3500" kern="1200">
            <a:latin typeface="Arial" panose="020B0604020202020204"/>
          </a:endParaRPr>
        </a:p>
      </dsp:txBody>
      <dsp:txXfrm>
        <a:off x="0" y="1087834"/>
        <a:ext cx="10515600" cy="1087834"/>
      </dsp:txXfrm>
    </dsp:sp>
    <dsp:sp modelId="{A404293D-B5D8-48F2-B7D5-584C4A773701}">
      <dsp:nvSpPr>
        <dsp:cNvPr id="0" name=""/>
        <dsp:cNvSpPr/>
      </dsp:nvSpPr>
      <dsp:spPr>
        <a:xfrm>
          <a:off x="0" y="2175669"/>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9C5244-3A5D-482C-BC1F-B015F10F1FBB}">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rtl="0">
            <a:lnSpc>
              <a:spcPct val="90000"/>
            </a:lnSpc>
            <a:spcBef>
              <a:spcPct val="0"/>
            </a:spcBef>
            <a:spcAft>
              <a:spcPct val="35000"/>
            </a:spcAft>
            <a:buNone/>
          </a:pPr>
          <a:r>
            <a:rPr lang="en-US" sz="3500" kern="1200"/>
            <a:t>Behavior problems 8.9% (approximately 5.5 million)</a:t>
          </a:r>
          <a:endParaRPr lang="en-US" sz="3500" kern="1200">
            <a:latin typeface="Arial" panose="020B0604020202020204"/>
          </a:endParaRPr>
        </a:p>
      </dsp:txBody>
      <dsp:txXfrm>
        <a:off x="0" y="2175669"/>
        <a:ext cx="10515600" cy="1087834"/>
      </dsp:txXfrm>
    </dsp:sp>
    <dsp:sp modelId="{58F97E37-BD66-4203-9CCA-0A7D4E98F5C0}">
      <dsp:nvSpPr>
        <dsp:cNvPr id="0" name=""/>
        <dsp:cNvSpPr/>
      </dsp:nvSpPr>
      <dsp:spPr>
        <a:xfrm>
          <a:off x="0" y="3263503"/>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BDB19C-23BA-4F7E-963B-9103181B09D6}">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rtl="0">
            <a:lnSpc>
              <a:spcPct val="90000"/>
            </a:lnSpc>
            <a:spcBef>
              <a:spcPct val="0"/>
            </a:spcBef>
            <a:spcAft>
              <a:spcPct val="35000"/>
            </a:spcAft>
            <a:buNone/>
          </a:pPr>
          <a:r>
            <a:rPr lang="en-US" sz="3500" kern="1200"/>
            <a:t>Depression 4.4% (approximately 2.7 million)</a:t>
          </a:r>
          <a:endParaRPr lang="en-US" sz="3500" kern="1200">
            <a:latin typeface="Arial" panose="020B0604020202020204"/>
          </a:endParaRPr>
        </a:p>
      </dsp:txBody>
      <dsp:txXfrm>
        <a:off x="0" y="3263503"/>
        <a:ext cx="10515600" cy="10878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FF81D-B525-8748-A57A-DEABF6F13893}">
      <dsp:nvSpPr>
        <dsp:cNvPr id="0" name=""/>
        <dsp:cNvSpPr/>
      </dsp:nvSpPr>
      <dsp:spPr>
        <a:xfrm>
          <a:off x="0" y="359032"/>
          <a:ext cx="3971961" cy="2383176"/>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Clr>
              <a:srgbClr val="000000"/>
            </a:buClr>
            <a:buSzTx/>
            <a:buFont typeface="Arial"/>
            <a:buNone/>
          </a:pPr>
          <a:r>
            <a:rPr kumimoji="0" lang="en-US" sz="3900" b="0" i="0" u="none" strike="noStrike" kern="1200" cap="none" spc="-10" normalizeH="0" baseline="0" noProof="0">
              <a:ln/>
              <a:effectLst/>
              <a:uLnTx/>
              <a:uFillTx/>
              <a:latin typeface="Arial"/>
              <a:cs typeface="Arial"/>
              <a:sym typeface="Arial"/>
            </a:rPr>
            <a:t>Comprehensive </a:t>
          </a:r>
          <a:r>
            <a:rPr kumimoji="0" lang="en-US" sz="3900" b="0" i="0" u="none" strike="noStrike" kern="1200" cap="none" spc="-15" normalizeH="0" baseline="0" noProof="0">
              <a:ln/>
              <a:effectLst/>
              <a:uLnTx/>
              <a:uFillTx/>
              <a:latin typeface="Arial"/>
              <a:cs typeface="Arial"/>
              <a:sym typeface="Arial"/>
            </a:rPr>
            <a:t>School</a:t>
          </a:r>
          <a:br>
            <a:rPr kumimoji="0" lang="en-US" sz="3900" b="0" i="0" u="none" strike="noStrike" kern="1200" cap="none" spc="-15" normalizeH="0" baseline="0" noProof="0">
              <a:ln/>
              <a:effectLst/>
              <a:uLnTx/>
              <a:uFillTx/>
              <a:latin typeface="Arial"/>
              <a:cs typeface="Arial"/>
              <a:sym typeface="Arial"/>
            </a:rPr>
          </a:br>
          <a:r>
            <a:rPr kumimoji="0" lang="en-US" sz="3900" b="0" i="0" u="none" strike="noStrike" kern="1200" cap="none" spc="-5" normalizeH="0" baseline="0" noProof="0">
              <a:ln/>
              <a:effectLst/>
              <a:uLnTx/>
              <a:uFillTx/>
              <a:latin typeface="Arial"/>
              <a:cs typeface="Arial"/>
              <a:sym typeface="Arial"/>
            </a:rPr>
            <a:t>Mental </a:t>
          </a:r>
          <a:r>
            <a:rPr kumimoji="0" lang="en-US" sz="3900" b="0" i="0" u="none" strike="noStrike" kern="1200" cap="none" spc="-1090" normalizeH="0" baseline="0" noProof="0">
              <a:ln/>
              <a:effectLst/>
              <a:uLnTx/>
              <a:uFillTx/>
              <a:latin typeface="Arial"/>
              <a:cs typeface="Arial"/>
              <a:sym typeface="Arial"/>
            </a:rPr>
            <a:t> </a:t>
          </a:r>
          <a:r>
            <a:rPr kumimoji="0" lang="en-US" sz="3900" b="0" i="0" u="none" strike="noStrike" kern="1200" cap="none" spc="-5" normalizeH="0" baseline="0" noProof="0">
              <a:ln/>
              <a:effectLst/>
              <a:uLnTx/>
              <a:uFillTx/>
              <a:latin typeface="Arial"/>
              <a:cs typeface="Arial"/>
              <a:sym typeface="Arial"/>
            </a:rPr>
            <a:t>Health</a:t>
          </a:r>
          <a:r>
            <a:rPr kumimoji="0" lang="en-US" sz="3900" b="0" i="0" u="none" strike="noStrike" kern="1200" cap="none" spc="-15" normalizeH="0" baseline="0" noProof="0">
              <a:ln/>
              <a:effectLst/>
              <a:uLnTx/>
              <a:uFillTx/>
              <a:latin typeface="Arial"/>
              <a:cs typeface="Arial"/>
              <a:sym typeface="Arial"/>
            </a:rPr>
            <a:t> </a:t>
          </a:r>
          <a:r>
            <a:rPr kumimoji="0" lang="en-US" sz="3900" b="0" i="0" u="none" strike="noStrike" kern="1200" cap="none" spc="-5" normalizeH="0" baseline="0" noProof="0">
              <a:ln/>
              <a:effectLst/>
              <a:uLnTx/>
              <a:uFillTx/>
              <a:latin typeface="Arial"/>
              <a:cs typeface="Arial"/>
              <a:sym typeface="Arial"/>
            </a:rPr>
            <a:t>Systems</a:t>
          </a:r>
          <a:endParaRPr lang="en-US" sz="3900" kern="1200"/>
        </a:p>
      </dsp:txBody>
      <dsp:txXfrm>
        <a:off x="0" y="359032"/>
        <a:ext cx="3971961" cy="23831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ABEEF-2C21-427F-9119-5B04B8EA2BDF}">
      <dsp:nvSpPr>
        <dsp:cNvPr id="0" name=""/>
        <dsp:cNvSpPr/>
      </dsp:nvSpPr>
      <dsp:spPr>
        <a:xfrm>
          <a:off x="3454879" y="0"/>
          <a:ext cx="1929440" cy="1212382"/>
        </a:xfrm>
        <a:prstGeom prst="trapezoid">
          <a:avLst>
            <a:gd name="adj" fmla="val 79365"/>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t" anchorCtr="0">
          <a:noAutofit/>
        </a:bodyPr>
        <a:lstStyle/>
        <a:p>
          <a:pPr marL="0" lvl="0" indent="0" algn="ctr" defTabSz="533400">
            <a:lnSpc>
              <a:spcPct val="90000"/>
            </a:lnSpc>
            <a:spcBef>
              <a:spcPct val="0"/>
            </a:spcBef>
            <a:spcAft>
              <a:spcPct val="35000"/>
            </a:spcAft>
            <a:buNone/>
          </a:pPr>
          <a:endParaRPr lang="en-US" sz="1200" b="1" kern="1200"/>
        </a:p>
        <a:p>
          <a:pPr marL="0" lvl="0" indent="0" algn="ctr" defTabSz="533400">
            <a:lnSpc>
              <a:spcPct val="90000"/>
            </a:lnSpc>
            <a:spcBef>
              <a:spcPct val="0"/>
            </a:spcBef>
            <a:spcAft>
              <a:spcPct val="35000"/>
            </a:spcAft>
            <a:buNone/>
          </a:pPr>
          <a:endParaRPr lang="en-US" sz="1200" b="1" kern="1200"/>
        </a:p>
        <a:p>
          <a:pPr marL="0" lvl="0" indent="0" algn="ctr" defTabSz="533400">
            <a:lnSpc>
              <a:spcPct val="100000"/>
            </a:lnSpc>
            <a:spcBef>
              <a:spcPct val="0"/>
            </a:spcBef>
            <a:spcAft>
              <a:spcPts val="800"/>
            </a:spcAft>
            <a:buNone/>
          </a:pPr>
          <a:r>
            <a:rPr lang="en-US" sz="2400" b="1" kern="1200">
              <a:solidFill>
                <a:schemeClr val="bg1"/>
              </a:solidFill>
            </a:rPr>
            <a:t>Tier 3</a:t>
          </a:r>
        </a:p>
        <a:p>
          <a:pPr marL="0" lvl="0" indent="0" algn="ctr" defTabSz="533400">
            <a:lnSpc>
              <a:spcPct val="90000"/>
            </a:lnSpc>
            <a:spcBef>
              <a:spcPct val="0"/>
            </a:spcBef>
            <a:spcAft>
              <a:spcPct val="35000"/>
            </a:spcAft>
            <a:buNone/>
          </a:pPr>
          <a:endParaRPr lang="en-US" sz="1000" b="0" kern="1200">
            <a:solidFill>
              <a:schemeClr val="bg1"/>
            </a:solidFill>
          </a:endParaRPr>
        </a:p>
        <a:p>
          <a:pPr marL="0" lvl="0" indent="0" algn="ctr" defTabSz="533400">
            <a:lnSpc>
              <a:spcPct val="90000"/>
            </a:lnSpc>
            <a:spcBef>
              <a:spcPct val="0"/>
            </a:spcBef>
            <a:spcAft>
              <a:spcPct val="35000"/>
            </a:spcAft>
            <a:buNone/>
          </a:pPr>
          <a:endParaRPr lang="en-US" sz="1000" b="0" kern="1200">
            <a:solidFill>
              <a:schemeClr val="bg1"/>
            </a:solidFill>
          </a:endParaRPr>
        </a:p>
      </dsp:txBody>
      <dsp:txXfrm>
        <a:off x="3454879" y="0"/>
        <a:ext cx="1929440" cy="1212382"/>
      </dsp:txXfrm>
    </dsp:sp>
    <dsp:sp modelId="{3AB329CE-EF4D-4C54-83A0-23C022570512}">
      <dsp:nvSpPr>
        <dsp:cNvPr id="0" name=""/>
        <dsp:cNvSpPr/>
      </dsp:nvSpPr>
      <dsp:spPr>
        <a:xfrm>
          <a:off x="2128971" y="1212382"/>
          <a:ext cx="4581256" cy="1673808"/>
        </a:xfrm>
        <a:prstGeom prst="trapezoid">
          <a:avLst>
            <a:gd name="adj" fmla="val 79365"/>
          </a:avLst>
        </a:prstGeom>
        <a:solidFill>
          <a:srgbClr val="6A4A62">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 </a:t>
          </a:r>
        </a:p>
        <a:p>
          <a:pPr marL="0" lvl="0" indent="0" algn="ctr" defTabSz="711200">
            <a:lnSpc>
              <a:spcPct val="100000"/>
            </a:lnSpc>
            <a:spcBef>
              <a:spcPct val="0"/>
            </a:spcBef>
            <a:spcAft>
              <a:spcPts val="800"/>
            </a:spcAft>
            <a:buNone/>
          </a:pPr>
          <a:r>
            <a:rPr lang="en-US" sz="2400" b="1" kern="1200">
              <a:solidFill>
                <a:schemeClr val="bg1"/>
              </a:solidFill>
            </a:rPr>
            <a:t>Tier 2</a:t>
          </a:r>
        </a:p>
        <a:p>
          <a:pPr marL="0" lvl="0" indent="0" algn="ctr" defTabSz="711200">
            <a:lnSpc>
              <a:spcPct val="90000"/>
            </a:lnSpc>
            <a:spcBef>
              <a:spcPct val="0"/>
            </a:spcBef>
            <a:spcAft>
              <a:spcPct val="35000"/>
            </a:spcAft>
            <a:buNone/>
          </a:pPr>
          <a:r>
            <a:rPr lang="en-US" sz="1600" b="0" kern="1200">
              <a:solidFill>
                <a:schemeClr val="bg1"/>
              </a:solidFill>
            </a:rPr>
            <a:t>Supports &amp; early intervention for students identified as at-risk for mental health concerns</a:t>
          </a:r>
        </a:p>
        <a:p>
          <a:pPr marL="0" lvl="0" indent="0" algn="ctr" defTabSz="711200">
            <a:lnSpc>
              <a:spcPct val="90000"/>
            </a:lnSpc>
            <a:spcBef>
              <a:spcPct val="0"/>
            </a:spcBef>
            <a:spcAft>
              <a:spcPct val="35000"/>
            </a:spcAft>
            <a:buNone/>
          </a:pPr>
          <a:endParaRPr lang="en-US" sz="1200" b="1" kern="1200"/>
        </a:p>
      </dsp:txBody>
      <dsp:txXfrm>
        <a:off x="2930691" y="1212382"/>
        <a:ext cx="2977816" cy="1673808"/>
      </dsp:txXfrm>
    </dsp:sp>
    <dsp:sp modelId="{0C074895-42C9-46CA-ADEA-187CCF2DF6EF}">
      <dsp:nvSpPr>
        <dsp:cNvPr id="0" name=""/>
        <dsp:cNvSpPr/>
      </dsp:nvSpPr>
      <dsp:spPr>
        <a:xfrm>
          <a:off x="1103791" y="2886191"/>
          <a:ext cx="6631617" cy="1291727"/>
        </a:xfrm>
        <a:prstGeom prst="trapezoid">
          <a:avLst>
            <a:gd name="adj" fmla="val 79365"/>
          </a:avLst>
        </a:prstGeom>
        <a:solidFill>
          <a:srgbClr val="6A4A62">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00000"/>
            </a:lnSpc>
            <a:spcBef>
              <a:spcPct val="0"/>
            </a:spcBef>
            <a:spcAft>
              <a:spcPts val="0"/>
            </a:spcAft>
            <a:buNone/>
          </a:pPr>
          <a:r>
            <a:rPr lang="en-US" sz="2400" b="1" kern="1200">
              <a:solidFill>
                <a:schemeClr val="bg1"/>
              </a:solidFill>
            </a:rPr>
            <a:t>Tier 1</a:t>
          </a:r>
        </a:p>
        <a:p>
          <a:pPr marL="0" lvl="0" indent="0" algn="ctr" defTabSz="1066800">
            <a:lnSpc>
              <a:spcPct val="100000"/>
            </a:lnSpc>
            <a:spcBef>
              <a:spcPct val="0"/>
            </a:spcBef>
            <a:spcAft>
              <a:spcPts val="0"/>
            </a:spcAft>
            <a:buNone/>
          </a:pPr>
          <a:r>
            <a:rPr lang="en-US" sz="1600" b="0" kern="1200">
              <a:solidFill>
                <a:schemeClr val="bg1"/>
              </a:solidFill>
            </a:rPr>
            <a:t>Promotion of positive social, emotional, and behavioral skills and overall wellness for all students</a:t>
          </a:r>
        </a:p>
      </dsp:txBody>
      <dsp:txXfrm>
        <a:off x="2264324" y="2886191"/>
        <a:ext cx="4310551" cy="1291727"/>
      </dsp:txXfrm>
    </dsp:sp>
    <dsp:sp modelId="{D27D7080-0285-4D4D-8637-9D3F44FC6385}">
      <dsp:nvSpPr>
        <dsp:cNvPr id="0" name=""/>
        <dsp:cNvSpPr/>
      </dsp:nvSpPr>
      <dsp:spPr>
        <a:xfrm>
          <a:off x="317671" y="4177919"/>
          <a:ext cx="8112670" cy="933063"/>
        </a:xfrm>
        <a:prstGeom prst="trapezoid">
          <a:avLst>
            <a:gd name="adj" fmla="val 79365"/>
          </a:avLst>
        </a:prstGeom>
        <a:solidFill>
          <a:srgbClr val="6A4A62">
            <a:alpha val="6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Professional development and support for a healthy school workforce</a:t>
          </a:r>
        </a:p>
      </dsp:txBody>
      <dsp:txXfrm>
        <a:off x="1737388" y="4177919"/>
        <a:ext cx="5273235" cy="933063"/>
      </dsp:txXfrm>
    </dsp:sp>
    <dsp:sp modelId="{3A1246A2-6781-469D-8C44-027A742C2746}">
      <dsp:nvSpPr>
        <dsp:cNvPr id="0" name=""/>
        <dsp:cNvSpPr/>
      </dsp:nvSpPr>
      <dsp:spPr>
        <a:xfrm>
          <a:off x="0" y="5110982"/>
          <a:ext cx="8839199" cy="457713"/>
        </a:xfrm>
        <a:prstGeom prst="trapezoid">
          <a:avLst>
            <a:gd name="adj" fmla="val 79365"/>
          </a:avLst>
        </a:prstGeom>
        <a:solidFill>
          <a:srgbClr val="6A4A62">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Family-School-Community partnerships</a:t>
          </a:r>
        </a:p>
      </dsp:txBody>
      <dsp:txXfrm>
        <a:off x="1546860" y="5110982"/>
        <a:ext cx="5745480" cy="4577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0B6DB-316C-4843-BD9E-7A42A31762B3}">
      <dsp:nvSpPr>
        <dsp:cNvPr id="0" name=""/>
        <dsp:cNvSpPr/>
      </dsp:nvSpPr>
      <dsp:spPr>
        <a:xfrm>
          <a:off x="0" y="0"/>
          <a:ext cx="6902047"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7379334-9C67-4C73-A3A3-35153006F17F}">
      <dsp:nvSpPr>
        <dsp:cNvPr id="0" name=""/>
        <dsp:cNvSpPr/>
      </dsp:nvSpPr>
      <dsp:spPr>
        <a:xfrm>
          <a:off x="0" y="0"/>
          <a:ext cx="6902047" cy="2196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kern="1200"/>
            <a:t>Co-developed by the Mental Health Technology Transfer Center (MHTTC) Network and the National Center for School Mental Health (NCSMH) with financial support from SAMHSA.</a:t>
          </a:r>
        </a:p>
      </dsp:txBody>
      <dsp:txXfrm>
        <a:off x="0" y="0"/>
        <a:ext cx="6902047" cy="2196990"/>
      </dsp:txXfrm>
    </dsp:sp>
    <dsp:sp modelId="{7D2BDE16-F364-49C1-A777-D7BD83EF9504}">
      <dsp:nvSpPr>
        <dsp:cNvPr id="0" name=""/>
        <dsp:cNvSpPr/>
      </dsp:nvSpPr>
      <dsp:spPr>
        <a:xfrm>
          <a:off x="0" y="2196990"/>
          <a:ext cx="6902047"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D940F55-2E51-47C0-8BA5-9C28F02C938C}">
      <dsp:nvSpPr>
        <dsp:cNvPr id="0" name=""/>
        <dsp:cNvSpPr/>
      </dsp:nvSpPr>
      <dsp:spPr>
        <a:xfrm>
          <a:off x="0" y="2196990"/>
          <a:ext cx="6902047" cy="2196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kern="1200"/>
            <a:t>This work is supported by grant SM081726 from the Department of Health and Human Services, Substance Abuse and Mental Health Services Administration. </a:t>
          </a:r>
        </a:p>
      </dsp:txBody>
      <dsp:txXfrm>
        <a:off x="0" y="2196990"/>
        <a:ext cx="6902047" cy="21969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62E4AA-EFA7-4345-86AB-CEE3832C08F4}">
      <dsp:nvSpPr>
        <dsp:cNvPr id="0" name=""/>
        <dsp:cNvSpPr/>
      </dsp:nvSpPr>
      <dsp:spPr>
        <a:xfrm>
          <a:off x="0" y="645"/>
          <a:ext cx="5351104"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A2CBB6-4527-4A9D-90D3-6089456B9466}">
      <dsp:nvSpPr>
        <dsp:cNvPr id="0" name=""/>
        <dsp:cNvSpPr/>
      </dsp:nvSpPr>
      <dsp:spPr>
        <a:xfrm>
          <a:off x="0" y="645"/>
          <a:ext cx="5351104" cy="105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Neither HIPAA nor FERPA should be seen as insurmountable obstacles for school-community partnerships.</a:t>
          </a:r>
        </a:p>
      </dsp:txBody>
      <dsp:txXfrm>
        <a:off x="0" y="645"/>
        <a:ext cx="5351104" cy="1058035"/>
      </dsp:txXfrm>
    </dsp:sp>
    <dsp:sp modelId="{4AEB260B-1F0C-4A21-9E83-AEEDE9B7F423}">
      <dsp:nvSpPr>
        <dsp:cNvPr id="0" name=""/>
        <dsp:cNvSpPr/>
      </dsp:nvSpPr>
      <dsp:spPr>
        <a:xfrm>
          <a:off x="0" y="1058680"/>
          <a:ext cx="5351104"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A61290-1D4C-431F-B47D-FB63778AE045}">
      <dsp:nvSpPr>
        <dsp:cNvPr id="0" name=""/>
        <dsp:cNvSpPr/>
      </dsp:nvSpPr>
      <dsp:spPr>
        <a:xfrm>
          <a:off x="0" y="1058680"/>
          <a:ext cx="5351104" cy="105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Be clear about what information can and cannot be shared with whom.</a:t>
          </a:r>
        </a:p>
      </dsp:txBody>
      <dsp:txXfrm>
        <a:off x="0" y="1058680"/>
        <a:ext cx="5351104" cy="1058035"/>
      </dsp:txXfrm>
    </dsp:sp>
    <dsp:sp modelId="{936A727C-478B-4D3C-9EC0-E210DEB95497}">
      <dsp:nvSpPr>
        <dsp:cNvPr id="0" name=""/>
        <dsp:cNvSpPr/>
      </dsp:nvSpPr>
      <dsp:spPr>
        <a:xfrm>
          <a:off x="0" y="2116715"/>
          <a:ext cx="5351104"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4746D1-A178-419E-A9D8-68564CCAC29B}">
      <dsp:nvSpPr>
        <dsp:cNvPr id="0" name=""/>
        <dsp:cNvSpPr/>
      </dsp:nvSpPr>
      <dsp:spPr>
        <a:xfrm>
          <a:off x="0" y="2116715"/>
          <a:ext cx="5351104" cy="105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Strike a balance.</a:t>
          </a:r>
        </a:p>
      </dsp:txBody>
      <dsp:txXfrm>
        <a:off x="0" y="2116715"/>
        <a:ext cx="5351104" cy="1058035"/>
      </dsp:txXfrm>
    </dsp:sp>
    <dsp:sp modelId="{08D082C8-11FF-43CB-A819-2DF7BBFFE5AD}">
      <dsp:nvSpPr>
        <dsp:cNvPr id="0" name=""/>
        <dsp:cNvSpPr/>
      </dsp:nvSpPr>
      <dsp:spPr>
        <a:xfrm>
          <a:off x="0" y="3174751"/>
          <a:ext cx="5351104"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B42353-2831-462B-B6B7-3403E8DA114C}">
      <dsp:nvSpPr>
        <dsp:cNvPr id="0" name=""/>
        <dsp:cNvSpPr/>
      </dsp:nvSpPr>
      <dsp:spPr>
        <a:xfrm>
          <a:off x="0" y="3174751"/>
          <a:ext cx="5351104" cy="105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Have guardians sign a release of information form that clearly defines what will be shared.</a:t>
          </a:r>
        </a:p>
      </dsp:txBody>
      <dsp:txXfrm>
        <a:off x="0" y="3174751"/>
        <a:ext cx="5351104" cy="1058035"/>
      </dsp:txXfrm>
    </dsp:sp>
    <dsp:sp modelId="{9EA3B9B8-3891-4C8B-B87C-829B2C39DDDE}">
      <dsp:nvSpPr>
        <dsp:cNvPr id="0" name=""/>
        <dsp:cNvSpPr/>
      </dsp:nvSpPr>
      <dsp:spPr>
        <a:xfrm>
          <a:off x="0" y="4232786"/>
          <a:ext cx="5351104"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2F8A90-697E-4DE9-974C-3C4E89069228}">
      <dsp:nvSpPr>
        <dsp:cNvPr id="0" name=""/>
        <dsp:cNvSpPr/>
      </dsp:nvSpPr>
      <dsp:spPr>
        <a:xfrm>
          <a:off x="0" y="4232786"/>
          <a:ext cx="5351104" cy="105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Create a policy for how your district will share information with your community partner(s).</a:t>
          </a:r>
        </a:p>
      </dsp:txBody>
      <dsp:txXfrm>
        <a:off x="0" y="4232786"/>
        <a:ext cx="5351104" cy="10580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21E384-077C-42D2-B950-8D056AA8ED03}">
      <dsp:nvSpPr>
        <dsp:cNvPr id="0" name=""/>
        <dsp:cNvSpPr/>
      </dsp:nvSpPr>
      <dsp:spPr>
        <a:xfrm>
          <a:off x="0" y="4186"/>
          <a:ext cx="10515600" cy="538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mn-lt"/>
            </a:rPr>
            <a:t>Every parent is a good parent </a:t>
          </a:r>
        </a:p>
      </dsp:txBody>
      <dsp:txXfrm>
        <a:off x="26273" y="30459"/>
        <a:ext cx="10463054" cy="485654"/>
      </dsp:txXfrm>
    </dsp:sp>
    <dsp:sp modelId="{5FAE0FA2-C287-43CA-BF67-912D05B877AD}">
      <dsp:nvSpPr>
        <dsp:cNvPr id="0" name=""/>
        <dsp:cNvSpPr/>
      </dsp:nvSpPr>
      <dsp:spPr>
        <a:xfrm>
          <a:off x="0" y="608626"/>
          <a:ext cx="10515600" cy="5382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mn-lt"/>
            </a:rPr>
            <a:t>Every parent is doing the best they can </a:t>
          </a:r>
        </a:p>
      </dsp:txBody>
      <dsp:txXfrm>
        <a:off x="26273" y="634899"/>
        <a:ext cx="10463054" cy="485654"/>
      </dsp:txXfrm>
    </dsp:sp>
    <dsp:sp modelId="{F42356FD-9753-40B8-99B7-7D1D54A05CD8}">
      <dsp:nvSpPr>
        <dsp:cNvPr id="0" name=""/>
        <dsp:cNvSpPr/>
      </dsp:nvSpPr>
      <dsp:spPr>
        <a:xfrm>
          <a:off x="0" y="1213066"/>
          <a:ext cx="10515600" cy="538200"/>
        </a:xfrm>
        <a:prstGeom prst="roundRect">
          <a:avLst/>
        </a:prstGeom>
        <a:solidFill>
          <a:srgbClr val="6A4C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latin typeface="+mn-lt"/>
            </a:rPr>
            <a:t>Every teacher is a good teacher</a:t>
          </a:r>
        </a:p>
      </dsp:txBody>
      <dsp:txXfrm>
        <a:off x="26273" y="1239339"/>
        <a:ext cx="10463054" cy="485654"/>
      </dsp:txXfrm>
    </dsp:sp>
    <dsp:sp modelId="{855578C5-AC1C-428E-A502-FD6BA9DF585C}">
      <dsp:nvSpPr>
        <dsp:cNvPr id="0" name=""/>
        <dsp:cNvSpPr/>
      </dsp:nvSpPr>
      <dsp:spPr>
        <a:xfrm>
          <a:off x="0" y="1817506"/>
          <a:ext cx="10515600" cy="53820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mn-lt"/>
            </a:rPr>
            <a:t>Every teacher is doing the best they can</a:t>
          </a:r>
        </a:p>
      </dsp:txBody>
      <dsp:txXfrm>
        <a:off x="26273" y="1843779"/>
        <a:ext cx="10463054" cy="485654"/>
      </dsp:txXfrm>
    </dsp:sp>
    <dsp:sp modelId="{0F813EC9-ED98-4C8C-9C8D-07DC8DB207E6}">
      <dsp:nvSpPr>
        <dsp:cNvPr id="0" name=""/>
        <dsp:cNvSpPr/>
      </dsp:nvSpPr>
      <dsp:spPr>
        <a:xfrm>
          <a:off x="0" y="2421946"/>
          <a:ext cx="10515600" cy="5382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dirty="0">
              <a:latin typeface="+mn-lt"/>
            </a:rPr>
            <a:t>Every child is a good child</a:t>
          </a:r>
        </a:p>
      </dsp:txBody>
      <dsp:txXfrm>
        <a:off x="26273" y="2448219"/>
        <a:ext cx="10463054" cy="485654"/>
      </dsp:txXfrm>
    </dsp:sp>
    <dsp:sp modelId="{7D0E7022-E5A0-48AB-85DB-B5EECFEAB516}">
      <dsp:nvSpPr>
        <dsp:cNvPr id="0" name=""/>
        <dsp:cNvSpPr/>
      </dsp:nvSpPr>
      <dsp:spPr>
        <a:xfrm>
          <a:off x="0" y="3026386"/>
          <a:ext cx="10515600" cy="538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dirty="0">
              <a:latin typeface="+mn-lt"/>
            </a:rPr>
            <a:t>Every child is doing the best they can</a:t>
          </a:r>
        </a:p>
      </dsp:txBody>
      <dsp:txXfrm>
        <a:off x="26273" y="3052659"/>
        <a:ext cx="10463054" cy="485654"/>
      </dsp:txXfrm>
    </dsp:sp>
    <dsp:sp modelId="{EB3F5C8B-9C5C-4C6A-8568-387F5556E013}">
      <dsp:nvSpPr>
        <dsp:cNvPr id="0" name=""/>
        <dsp:cNvSpPr/>
      </dsp:nvSpPr>
      <dsp:spPr>
        <a:xfrm>
          <a:off x="0" y="3630826"/>
          <a:ext cx="10515600" cy="5382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mn-lt"/>
            </a:rPr>
            <a:t>Every child has the right to be successful </a:t>
          </a:r>
        </a:p>
      </dsp:txBody>
      <dsp:txXfrm>
        <a:off x="26273" y="3657099"/>
        <a:ext cx="10463054" cy="485654"/>
      </dsp:txXfrm>
    </dsp:sp>
    <dsp:sp modelId="{5B02C372-0533-4305-BDA3-47473A563446}">
      <dsp:nvSpPr>
        <dsp:cNvPr id="0" name=""/>
        <dsp:cNvSpPr/>
      </dsp:nvSpPr>
      <dsp:spPr>
        <a:xfrm>
          <a:off x="0" y="4235266"/>
          <a:ext cx="10515600" cy="5382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mn-lt"/>
            </a:rPr>
            <a:t>We change behavior by teaching, practicing, and reinforcing </a:t>
          </a:r>
        </a:p>
      </dsp:txBody>
      <dsp:txXfrm>
        <a:off x="26273" y="4261539"/>
        <a:ext cx="10463054" cy="4856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ABEEF-2C21-427F-9119-5B04B8EA2BDF}">
      <dsp:nvSpPr>
        <dsp:cNvPr id="0" name=""/>
        <dsp:cNvSpPr/>
      </dsp:nvSpPr>
      <dsp:spPr>
        <a:xfrm>
          <a:off x="2538695" y="0"/>
          <a:ext cx="2083401" cy="1673325"/>
        </a:xfrm>
        <a:prstGeom prst="trapezoid">
          <a:avLst>
            <a:gd name="adj" fmla="val 62091"/>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t" anchorCtr="0">
          <a:noAutofit/>
        </a:bodyPr>
        <a:lstStyle/>
        <a:p>
          <a:pPr marL="0" lvl="0" indent="0" algn="ctr" defTabSz="533400">
            <a:lnSpc>
              <a:spcPct val="90000"/>
            </a:lnSpc>
            <a:spcBef>
              <a:spcPct val="0"/>
            </a:spcBef>
            <a:spcAft>
              <a:spcPct val="35000"/>
            </a:spcAft>
            <a:buNone/>
          </a:pPr>
          <a:endParaRPr lang="en-US" sz="1200" b="1" kern="1200" dirty="0">
            <a:solidFill>
              <a:schemeClr val="bg1"/>
            </a:solidFill>
          </a:endParaRPr>
        </a:p>
        <a:p>
          <a:pPr marL="0" lvl="0" indent="0" algn="ctr" defTabSz="533400">
            <a:lnSpc>
              <a:spcPct val="90000"/>
            </a:lnSpc>
            <a:spcBef>
              <a:spcPct val="0"/>
            </a:spcBef>
            <a:spcAft>
              <a:spcPct val="35000"/>
            </a:spcAft>
            <a:buNone/>
          </a:pPr>
          <a:endParaRPr lang="en-US" sz="1200" b="1" kern="1200" dirty="0">
            <a:solidFill>
              <a:schemeClr val="bg1"/>
            </a:solidFill>
          </a:endParaRPr>
        </a:p>
        <a:p>
          <a:pPr marL="0" lvl="0" indent="0" algn="ctr" defTabSz="533400">
            <a:lnSpc>
              <a:spcPct val="100000"/>
            </a:lnSpc>
            <a:spcBef>
              <a:spcPct val="0"/>
            </a:spcBef>
            <a:spcAft>
              <a:spcPts val="800"/>
            </a:spcAft>
            <a:buNone/>
          </a:pPr>
          <a:r>
            <a:rPr lang="en-US" sz="2000" b="1" kern="1200" dirty="0">
              <a:solidFill>
                <a:schemeClr val="bg1"/>
              </a:solidFill>
            </a:rPr>
            <a:t>Tier 3</a:t>
          </a:r>
          <a:br>
            <a:rPr lang="en-US" sz="2400" b="1" kern="1200" dirty="0">
              <a:solidFill>
                <a:schemeClr val="bg1"/>
              </a:solidFill>
            </a:rPr>
          </a:br>
          <a:endParaRPr lang="en-US" sz="1000" b="0" kern="1200" dirty="0">
            <a:solidFill>
              <a:schemeClr val="bg1"/>
            </a:solidFill>
          </a:endParaRPr>
        </a:p>
        <a:p>
          <a:pPr marL="0" lvl="0" indent="0" algn="ctr" defTabSz="533400" rtl="0">
            <a:lnSpc>
              <a:spcPct val="90000"/>
            </a:lnSpc>
            <a:spcBef>
              <a:spcPct val="0"/>
            </a:spcBef>
            <a:spcAft>
              <a:spcPct val="35000"/>
            </a:spcAft>
            <a:buNone/>
          </a:pPr>
          <a:r>
            <a:rPr lang="en-US" sz="1400" b="0" kern="1200" dirty="0">
              <a:solidFill>
                <a:schemeClr val="bg1"/>
              </a:solidFill>
              <a:latin typeface="Arial"/>
            </a:rPr>
            <a:t>IEP/MDT </a:t>
          </a:r>
          <a:br>
            <a:rPr lang="en-US" sz="1400" b="0" kern="1200" dirty="0">
              <a:solidFill>
                <a:schemeClr val="bg1"/>
              </a:solidFill>
              <a:latin typeface="Arial"/>
            </a:rPr>
          </a:br>
          <a:r>
            <a:rPr lang="en-US" sz="1400" b="0" kern="1200" dirty="0">
              <a:solidFill>
                <a:schemeClr val="bg1"/>
              </a:solidFill>
              <a:latin typeface="Arial"/>
            </a:rPr>
            <a:t>Meetings, Teacher Consultation</a:t>
          </a:r>
          <a:endParaRPr lang="en-US" sz="1400" b="0" kern="1200" dirty="0">
            <a:solidFill>
              <a:schemeClr val="bg1"/>
            </a:solidFill>
          </a:endParaRPr>
        </a:p>
        <a:p>
          <a:pPr marL="0" lvl="0" indent="0" algn="ctr" defTabSz="533400">
            <a:lnSpc>
              <a:spcPct val="90000"/>
            </a:lnSpc>
            <a:spcBef>
              <a:spcPct val="0"/>
            </a:spcBef>
            <a:spcAft>
              <a:spcPct val="35000"/>
            </a:spcAft>
            <a:buNone/>
          </a:pPr>
          <a:endParaRPr lang="en-US" sz="1000" b="0" kern="1200" dirty="0">
            <a:solidFill>
              <a:schemeClr val="bg1"/>
            </a:solidFill>
          </a:endParaRPr>
        </a:p>
      </dsp:txBody>
      <dsp:txXfrm>
        <a:off x="2538695" y="0"/>
        <a:ext cx="2083401" cy="1673325"/>
      </dsp:txXfrm>
    </dsp:sp>
    <dsp:sp modelId="{3AB329CE-EF4D-4C54-83A0-23C022570512}">
      <dsp:nvSpPr>
        <dsp:cNvPr id="0" name=""/>
        <dsp:cNvSpPr/>
      </dsp:nvSpPr>
      <dsp:spPr>
        <a:xfrm>
          <a:off x="1106985" y="1673325"/>
          <a:ext cx="4946821" cy="2310183"/>
        </a:xfrm>
        <a:prstGeom prst="trapezoid">
          <a:avLst>
            <a:gd name="adj" fmla="val 62091"/>
          </a:avLst>
        </a:prstGeom>
        <a:solidFill>
          <a:srgbClr val="6A4A62">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b="1" kern="1200">
              <a:latin typeface="Arial"/>
            </a:rPr>
            <a:t> </a:t>
          </a:r>
          <a:endParaRPr lang="en-US" sz="1600" b="1" kern="1200"/>
        </a:p>
        <a:p>
          <a:pPr marL="0" lvl="0" indent="0" algn="ctr" defTabSz="711200">
            <a:lnSpc>
              <a:spcPct val="100000"/>
            </a:lnSpc>
            <a:spcBef>
              <a:spcPct val="0"/>
            </a:spcBef>
            <a:spcAft>
              <a:spcPts val="800"/>
            </a:spcAft>
            <a:buNone/>
          </a:pPr>
          <a:r>
            <a:rPr lang="en-US" sz="2400" b="1" kern="1200">
              <a:solidFill>
                <a:schemeClr val="bg1"/>
              </a:solidFill>
            </a:rPr>
            <a:t>Tier 2</a:t>
          </a:r>
          <a:endParaRPr lang="en-US" sz="1600" b="0" kern="1200">
            <a:solidFill>
              <a:schemeClr val="bg1"/>
            </a:solidFill>
          </a:endParaRPr>
        </a:p>
        <a:p>
          <a:pPr marL="0" lvl="0" indent="0" algn="ctr" defTabSz="711200">
            <a:lnSpc>
              <a:spcPct val="90000"/>
            </a:lnSpc>
            <a:spcBef>
              <a:spcPct val="0"/>
            </a:spcBef>
            <a:spcAft>
              <a:spcPct val="35000"/>
            </a:spcAft>
            <a:buNone/>
          </a:pPr>
          <a:r>
            <a:rPr lang="en-US" sz="1600" b="0" kern="1200">
              <a:solidFill>
                <a:schemeClr val="bg1"/>
              </a:solidFill>
            </a:rPr>
            <a:t>Student Problem Solving Team Meetings</a:t>
          </a:r>
        </a:p>
        <a:p>
          <a:pPr marL="0" lvl="0" indent="0" algn="ctr" defTabSz="711200">
            <a:lnSpc>
              <a:spcPct val="90000"/>
            </a:lnSpc>
            <a:spcBef>
              <a:spcPct val="0"/>
            </a:spcBef>
            <a:spcAft>
              <a:spcPct val="35000"/>
            </a:spcAft>
            <a:buNone/>
          </a:pPr>
          <a:endParaRPr lang="en-US" sz="1200" b="1" kern="1200"/>
        </a:p>
      </dsp:txBody>
      <dsp:txXfrm>
        <a:off x="1972679" y="1673325"/>
        <a:ext cx="3215433" cy="2310183"/>
      </dsp:txXfrm>
    </dsp:sp>
    <dsp:sp modelId="{0C074895-42C9-46CA-ADEA-187CCF2DF6EF}">
      <dsp:nvSpPr>
        <dsp:cNvPr id="0" name=""/>
        <dsp:cNvSpPr/>
      </dsp:nvSpPr>
      <dsp:spPr>
        <a:xfrm>
          <a:off x="0" y="3983509"/>
          <a:ext cx="7160793" cy="1782837"/>
        </a:xfrm>
        <a:prstGeom prst="trapezoid">
          <a:avLst>
            <a:gd name="adj" fmla="val 62091"/>
          </a:avLst>
        </a:prstGeom>
        <a:solidFill>
          <a:srgbClr val="6A4A62">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00000"/>
            </a:lnSpc>
            <a:spcBef>
              <a:spcPct val="0"/>
            </a:spcBef>
            <a:spcAft>
              <a:spcPts val="0"/>
            </a:spcAft>
            <a:buNone/>
          </a:pPr>
          <a:r>
            <a:rPr lang="en-US" sz="2400" b="1" kern="1200">
              <a:solidFill>
                <a:schemeClr val="bg1"/>
              </a:solidFill>
            </a:rPr>
            <a:t>Tier 1</a:t>
          </a:r>
          <a:endParaRPr lang="en-US" sz="1600" b="0" kern="1200">
            <a:solidFill>
              <a:schemeClr val="bg1"/>
            </a:solidFill>
          </a:endParaRPr>
        </a:p>
        <a:p>
          <a:pPr marL="0" lvl="0" indent="0" algn="ctr" defTabSz="1066800" rtl="0">
            <a:lnSpc>
              <a:spcPct val="100000"/>
            </a:lnSpc>
            <a:spcBef>
              <a:spcPct val="0"/>
            </a:spcBef>
            <a:spcAft>
              <a:spcPts val="0"/>
            </a:spcAft>
            <a:buNone/>
          </a:pPr>
          <a:r>
            <a:rPr lang="en-US" sz="1600" b="0" kern="1200">
              <a:solidFill>
                <a:schemeClr val="bg1"/>
              </a:solidFill>
              <a:latin typeface="Arial"/>
            </a:rPr>
            <a:t>Leadership Meetings, Staff Meetings, Classroom Consultation</a:t>
          </a:r>
          <a:endParaRPr lang="en-US" sz="1600" b="0" kern="1200">
            <a:solidFill>
              <a:schemeClr val="bg1"/>
            </a:solidFill>
          </a:endParaRPr>
        </a:p>
      </dsp:txBody>
      <dsp:txXfrm>
        <a:off x="1253138" y="3983509"/>
        <a:ext cx="4654515" cy="178283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3CB2DC-0042-45B7-A153-262BE9BC4E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3ABFE9-41C7-4B0E-B857-97004C6BBE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F99197-215E-4338-84B2-A7910F995643}" type="datetimeFigureOut">
              <a:rPr lang="en-US" smtClean="0"/>
              <a:t>2/22/2024</a:t>
            </a:fld>
            <a:endParaRPr lang="en-US"/>
          </a:p>
        </p:txBody>
      </p:sp>
      <p:sp>
        <p:nvSpPr>
          <p:cNvPr id="4" name="Footer Placeholder 3">
            <a:extLst>
              <a:ext uri="{FF2B5EF4-FFF2-40B4-BE49-F238E27FC236}">
                <a16:creationId xmlns:a16="http://schemas.microsoft.com/office/drawing/2014/main" id="{5ED9F546-F1A1-46C3-A2BF-75D10AD0C2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37EEFD9-039E-471B-8A7E-30B1D9BF09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99D570-9D05-441A-A329-BDB5F2D47CB2}" type="slidenum">
              <a:rPr lang="en-US" smtClean="0"/>
              <a:t>‹#›</a:t>
            </a:fld>
            <a:endParaRPr lang="en-US"/>
          </a:p>
        </p:txBody>
      </p:sp>
    </p:spTree>
    <p:extLst>
      <p:ext uri="{BB962C8B-B14F-4D97-AF65-F5344CB8AC3E}">
        <p14:creationId xmlns:p14="http://schemas.microsoft.com/office/powerpoint/2010/main" val="460758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B403A4-4EDF-4C1F-87BD-1ABC20BEDF0D}" type="datetimeFigureOut">
              <a:rPr lang="en-US" smtClean="0"/>
              <a:t>2/22/2024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08A72D-3A49-4FC1-ADCD-F4954970C19B}" type="slidenum">
              <a:rPr lang="en-US" smtClean="0"/>
              <a:t>‹#›</a:t>
            </a:fld>
            <a:endParaRPr lang="en-US"/>
          </a:p>
        </p:txBody>
      </p:sp>
    </p:spTree>
    <p:extLst>
      <p:ext uri="{BB962C8B-B14F-4D97-AF65-F5344CB8AC3E}">
        <p14:creationId xmlns:p14="http://schemas.microsoft.com/office/powerpoint/2010/main" val="348249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everyone! We are so glad that you are here today to work together to learn best practices around Teaming to address School Mental Health – and spend time together learning, applying our practices, and engaging in planning with our team members. </a:t>
            </a:r>
          </a:p>
        </p:txBody>
      </p:sp>
      <p:sp>
        <p:nvSpPr>
          <p:cNvPr id="4" name="Slide Number Placeholder 3"/>
          <p:cNvSpPr>
            <a:spLocks noGrp="1"/>
          </p:cNvSpPr>
          <p:nvPr>
            <p:ph type="sldNum" sz="quarter" idx="5"/>
          </p:nvPr>
        </p:nvSpPr>
        <p:spPr/>
        <p:txBody>
          <a:bodyPr/>
          <a:lstStyle/>
          <a:p>
            <a:fld id="{1008A72D-3A49-4FC1-ADCD-F4954970C19B}" type="slidenum">
              <a:rPr lang="en-US" smtClean="0"/>
              <a:t>2</a:t>
            </a:fld>
            <a:endParaRPr lang="en-US"/>
          </a:p>
        </p:txBody>
      </p:sp>
    </p:spTree>
    <p:extLst>
      <p:ext uri="{BB962C8B-B14F-4D97-AF65-F5344CB8AC3E}">
        <p14:creationId xmlns:p14="http://schemas.microsoft.com/office/powerpoint/2010/main" val="1998873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Shortage</a:t>
            </a:r>
            <a:r>
              <a:rPr lang="en-US" baseline="0"/>
              <a:t> priorities determined by ratio of population to providers and access (excessively distant, over-utilized, or inaccessible) to population. In Nebraska, you’ll notice that the only areas of our state that are not in HPSA-mental health areas are those in the Omaha Metro Area. Thus, further supporting the need to increase access to mental health resources through community and school settings. </a:t>
            </a:r>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3549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a:latin typeface="+mn-lt"/>
              </a:rPr>
              <a:t>There is growing data to support the accessibility and impact of school mental health. </a:t>
            </a:r>
          </a:p>
          <a:p>
            <a:endParaRPr lang="en-US" sz="1200" b="0">
              <a:latin typeface="+mn-lt"/>
            </a:endParaRPr>
          </a:p>
          <a:p>
            <a:r>
              <a:rPr lang="en-US" sz="1200" b="0">
                <a:latin typeface="+mn-lt"/>
              </a:rPr>
              <a:t>As noted, students who participate in social emotional learning programs do better academically and socially than those who don’t. </a:t>
            </a:r>
          </a:p>
          <a:p>
            <a:endParaRPr lang="en-US" sz="1200" b="0">
              <a:latin typeface="+mn-lt"/>
            </a:endParaRPr>
          </a:p>
          <a:p>
            <a:r>
              <a:rPr lang="en-US" sz="1200" b="0">
                <a:latin typeface="+mn-lt"/>
              </a:rPr>
              <a:t>Also, a positive school climate and social emotional learning improves school safety and decreases bullying.</a:t>
            </a:r>
          </a:p>
          <a:p>
            <a:endParaRPr lang="en-US" sz="1200" b="0">
              <a:latin typeface="+mn-lt"/>
            </a:endParaRPr>
          </a:p>
          <a:p>
            <a:r>
              <a:rPr lang="en-US" sz="1200" b="0">
                <a:latin typeface="+mn-lt"/>
              </a:rPr>
              <a:t>In addition to schools being the place where most students receive mental health services, youth are six times more likely to complete mental health treatment in schools than in other community settings. </a:t>
            </a:r>
          </a:p>
          <a:p>
            <a:endParaRPr lang="en-US"/>
          </a:p>
        </p:txBody>
      </p:sp>
      <p:sp>
        <p:nvSpPr>
          <p:cNvPr id="4" name="Slide Number Placeholder 3"/>
          <p:cNvSpPr>
            <a:spLocks noGrp="1"/>
          </p:cNvSpPr>
          <p:nvPr>
            <p:ph type="sldNum" sz="quarter" idx="10"/>
          </p:nvPr>
        </p:nvSpPr>
        <p:spPr/>
        <p:txBody>
          <a:bodyPr/>
          <a:lstStyle/>
          <a:p>
            <a:fld id="{75407F5E-1248-0D41-AA81-B50EA45314DF}" type="slidenum">
              <a:rPr lang="en-US" smtClean="0"/>
              <a:t>14</a:t>
            </a:fld>
            <a:endParaRPr lang="en-US"/>
          </a:p>
        </p:txBody>
      </p:sp>
    </p:spTree>
    <p:extLst>
      <p:ext uri="{BB962C8B-B14F-4D97-AF65-F5344CB8AC3E}">
        <p14:creationId xmlns:p14="http://schemas.microsoft.com/office/powerpoint/2010/main" val="2049871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08A72D-3A49-4FC1-ADCD-F4954970C19B}" type="slidenum">
              <a:rPr lang="en-US" smtClean="0"/>
              <a:t>16</a:t>
            </a:fld>
            <a:endParaRPr lang="en-US"/>
          </a:p>
        </p:txBody>
      </p:sp>
    </p:spTree>
    <p:extLst>
      <p:ext uri="{BB962C8B-B14F-4D97-AF65-F5344CB8AC3E}">
        <p14:creationId xmlns:p14="http://schemas.microsoft.com/office/powerpoint/2010/main" val="990839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There are several </a:t>
            </a:r>
            <a:r>
              <a:rPr lang="en-US" sz="1200" b="1" kern="1200">
                <a:solidFill>
                  <a:schemeClr val="tx1"/>
                </a:solidFill>
                <a:effectLst/>
                <a:latin typeface="+mn-lt"/>
                <a:ea typeface="+mn-ea"/>
                <a:cs typeface="+mn-cs"/>
              </a:rPr>
              <a:t>core features </a:t>
            </a:r>
            <a:r>
              <a:rPr lang="en-US" sz="1200" kern="1200">
                <a:solidFill>
                  <a:schemeClr val="tx1"/>
                </a:solidFill>
                <a:effectLst/>
                <a:latin typeface="+mn-lt"/>
                <a:ea typeface="+mn-ea"/>
                <a:cs typeface="+mn-cs"/>
              </a:rPr>
              <a:t>of comprehensive school mental health systems. Each of these will be examined in more depth here and throughout the training.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Core Features include:</a:t>
            </a:r>
          </a:p>
          <a:p>
            <a:pPr marL="171450" indent="-171450">
              <a:buFont typeface="Arial" panose="020B0604020202020204" pitchFamily="34" charset="0"/>
              <a:buChar char="•"/>
            </a:pPr>
            <a:r>
              <a:rPr lang="en-US" sz="1200">
                <a:latin typeface="+mn-lt"/>
              </a:rPr>
              <a:t>Educators and Student Instructional Support Personnel </a:t>
            </a:r>
          </a:p>
          <a:p>
            <a:endParaRPr lang="en-US"/>
          </a:p>
          <a:p>
            <a:pPr marL="171450" indent="-171450">
              <a:buFont typeface="Arial" panose="020B0604020202020204" pitchFamily="34" charset="0"/>
              <a:buChar char="•"/>
            </a:pPr>
            <a:endParaRPr lang="en-US" sz="1200">
              <a:latin typeface="+mn-lt"/>
            </a:endParaRPr>
          </a:p>
          <a:p>
            <a:pPr marL="171450" indent="-171450">
              <a:buFont typeface="Arial" panose="020B0604020202020204" pitchFamily="34" charset="0"/>
              <a:buChar char="•"/>
            </a:pPr>
            <a:r>
              <a:rPr lang="en-US" sz="1200">
                <a:latin typeface="+mn-lt"/>
              </a:rPr>
              <a:t>Collaboration and Teaming</a:t>
            </a:r>
          </a:p>
          <a:p>
            <a:pPr marL="171450" indent="-171450">
              <a:buFont typeface="Arial" panose="020B0604020202020204" pitchFamily="34" charset="0"/>
              <a:buChar char="•"/>
            </a:pPr>
            <a:r>
              <a:rPr lang="en-US" sz="1200" err="1">
                <a:latin typeface="+mn-lt"/>
              </a:rPr>
              <a:t>Multitiered</a:t>
            </a:r>
            <a:r>
              <a:rPr lang="en-US" sz="1200">
                <a:latin typeface="+mn-lt"/>
              </a:rPr>
              <a:t> System of Supports</a:t>
            </a:r>
          </a:p>
          <a:p>
            <a:pPr marL="171450" indent="-171450">
              <a:buFont typeface="Arial" panose="020B0604020202020204" pitchFamily="34" charset="0"/>
              <a:buChar char="•"/>
            </a:pPr>
            <a:r>
              <a:rPr lang="en-US" sz="1200">
                <a:latin typeface="+mn-lt"/>
              </a:rPr>
              <a:t>Evidence-Informed Services and Supports</a:t>
            </a:r>
          </a:p>
          <a:p>
            <a:pPr marL="171450" indent="-171450">
              <a:buFont typeface="Arial" panose="020B0604020202020204" pitchFamily="34" charset="0"/>
              <a:buChar char="•"/>
            </a:pPr>
            <a:r>
              <a:rPr lang="en-US" sz="1200">
                <a:latin typeface="+mn-lt"/>
              </a:rPr>
              <a:t>Cultural Responsiveness and Equity </a:t>
            </a:r>
          </a:p>
          <a:p>
            <a:pPr marL="171450" indent="-171450">
              <a:buFont typeface="Arial" panose="020B0604020202020204" pitchFamily="34" charset="0"/>
              <a:buChar char="•"/>
            </a:pPr>
            <a:r>
              <a:rPr lang="en-US" sz="1200">
                <a:latin typeface="+mn-lt"/>
              </a:rPr>
              <a:t>Data-Driven Decision-Making</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Several successful state and local examples of these core features provide a road map to achieve wide scale adoption of comprehensive school mental health systems across the United States, and will be used as examples throughout this training resource. </a:t>
            </a:r>
          </a:p>
          <a:p>
            <a:endParaRPr lang="en-US"/>
          </a:p>
        </p:txBody>
      </p:sp>
      <p:sp>
        <p:nvSpPr>
          <p:cNvPr id="4" name="Slide Number Placeholder 3"/>
          <p:cNvSpPr>
            <a:spLocks noGrp="1"/>
          </p:cNvSpPr>
          <p:nvPr>
            <p:ph type="sldNum" sz="quarter" idx="10"/>
          </p:nvPr>
        </p:nvSpPr>
        <p:spPr/>
        <p:txBody>
          <a:bodyPr/>
          <a:lstStyle/>
          <a:p>
            <a:fld id="{75407F5E-1248-0D41-AA81-B50EA45314DF}" type="slidenum">
              <a:rPr lang="en-US" smtClean="0"/>
              <a:t>17</a:t>
            </a:fld>
            <a:endParaRPr lang="en-US"/>
          </a:p>
        </p:txBody>
      </p:sp>
    </p:spTree>
    <p:extLst>
      <p:ext uri="{BB962C8B-B14F-4D97-AF65-F5344CB8AC3E}">
        <p14:creationId xmlns:p14="http://schemas.microsoft.com/office/powerpoint/2010/main" val="742611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384507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DEEED-98CD-B309-1610-4026974EE3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D9BB9-B686-ED6C-613B-9B3F330E120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696DDA9-4ED3-236C-3D37-51C7AEA05F44}"/>
              </a:ext>
            </a:extLst>
          </p:cNvPr>
          <p:cNvSpPr>
            <a:spLocks noGrp="1"/>
          </p:cNvSpPr>
          <p:nvPr>
            <p:ph type="body" idx="1"/>
          </p:nvPr>
        </p:nvSpPr>
        <p:spPr/>
        <p:txBody>
          <a:bodyPr/>
          <a:lstStyle/>
          <a:p>
            <a:r>
              <a:rPr lang="en-US"/>
              <a:t>When we are considering evidence-based practices, not only are we ensuring that the actual practices that we are implementing are evidence-based but also that we are using data to ensure that those who are receiving services need those services. This means that we need to be cognizant of two things: (one) that our practices are backed by research and (two) that we use data to monitor who is responding to the research backed practices.  While you all may not be directly involved in this process, it is critical to understand how these processes should ideally work to help you determine work flow for your practice or the clinicians you oversee.</a:t>
            </a:r>
          </a:p>
          <a:p>
            <a:r>
              <a:rPr lang="en-US"/>
              <a:t>We all have probably seen this triangle more than we have ever wanted. This triangle is super important as it helps us promote evidence-based practices. At the foundation, we have established partnerships and professional development of educators for a healthy school environment. At Tier 1, every single student is receiving intervention. This includes SEL, PBIS, and MH screening. At Tier 2, students receive targeted interventions to support their mental and behavioral wellbeing in the school environment; typically, we see small groups at Tier 2. At Tier 3, students receive intensive interventions to support their wellbeing in the school environment; typically, we see individual sessions with the student at Tier 3.</a:t>
            </a:r>
          </a:p>
          <a:p>
            <a:r>
              <a:rPr lang="en-US"/>
              <a:t>What is often forgotten about within this model is that children who are receiving Tier 2 and 3 interventions should be receiving all of the supports in the tiers below. Meaning, children who are receiving Tier 2 inventions are also receiving Tier 1 supports. Children who are receiving Tier 3 interventions are also receiving Tier 1 and 2 supports and interventions. To make decisions on what students receive Tier 2 and 3 supports appropriately, we need to use data. </a:t>
            </a:r>
          </a:p>
        </p:txBody>
      </p:sp>
      <p:sp>
        <p:nvSpPr>
          <p:cNvPr id="4" name="Slide Number Placeholder 3">
            <a:extLst>
              <a:ext uri="{FF2B5EF4-FFF2-40B4-BE49-F238E27FC236}">
                <a16:creationId xmlns:a16="http://schemas.microsoft.com/office/drawing/2014/main" id="{EC91766A-1ADF-93BD-FA0B-899EF4A0F4C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62401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basis of the content that we are covering today comes from the National SMH Best Practices: Implementation Guidance. This was co-developed by the…. We also hosted an institute with ESU teams back in 2021, with your teams hosting your own ESU level institutes annually since then!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16261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school mental health team is defined as </a:t>
            </a:r>
            <a:r>
              <a:rPr lang="en-US" sz="1200"/>
              <a:t>a team of school and community stakeholders at a school or district level that </a:t>
            </a:r>
            <a:r>
              <a:rPr lang="en-US" sz="1200" b="0"/>
              <a:t>meets regularly, uses data-based decision-making, and relies on action planning </a:t>
            </a:r>
            <a:r>
              <a:rPr lang="en-US" sz="1200"/>
              <a:t>to support student mental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Key words to keep in mind are </a:t>
            </a:r>
            <a:r>
              <a:rPr lang="en-US" sz="1200" b="1"/>
              <a:t>regularly</a:t>
            </a:r>
            <a:r>
              <a:rPr lang="en-US" sz="1200"/>
              <a:t>, </a:t>
            </a:r>
            <a:r>
              <a:rPr lang="en-US" sz="1200" b="1"/>
              <a:t>data-based decision-making</a:t>
            </a:r>
            <a:r>
              <a:rPr lang="en-US" sz="1200"/>
              <a:t>, and </a:t>
            </a:r>
            <a:r>
              <a:rPr lang="en-US" sz="1200" b="1"/>
              <a:t>action planning</a:t>
            </a:r>
            <a:r>
              <a:rPr lang="en-US" sz="1200"/>
              <a:t>.  </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7419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Schools and districts have so many teams you might be wondering why you would need one focused specifically on school mental health at the district and school levels. </a:t>
            </a:r>
          </a:p>
          <a:p>
            <a:endParaRPr lang="en-US"/>
          </a:p>
          <a:p>
            <a:r>
              <a:rPr lang="en-US" b="0"/>
              <a:t>First, school mental health teams serve to coordinate communication, collaboration, and mutual support among individual team members who might otherwise operate in isolation.  </a:t>
            </a:r>
          </a:p>
          <a:p>
            <a:endParaRPr lang="en-US" b="0"/>
          </a:p>
          <a:p>
            <a:r>
              <a:rPr lang="en-US" b="0"/>
              <a:t>School mental health teams also develop a common vision and priorities for improvement to ensure that the school mental health system is meeting the needs of all students and the larger school community.</a:t>
            </a:r>
          </a:p>
          <a:p>
            <a:endParaRPr lang="en-US" b="0"/>
          </a:p>
          <a:p>
            <a:r>
              <a:rPr lang="en-US" b="0"/>
              <a:t>Finally, school mental health teams can explore how to maximize limited resources to address the mental health needs of students and their families in a systematic, strategic manner.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170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76938-022D-9618-57A9-749239EE4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0DBA25-1481-6B8B-4AC9-CD955D453A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6C41A2-B5D9-730C-876E-82C50076188B}"/>
              </a:ext>
            </a:extLst>
          </p:cNvPr>
          <p:cNvSpPr>
            <a:spLocks noGrp="1"/>
          </p:cNvSpPr>
          <p:nvPr>
            <p:ph type="body" idx="1"/>
          </p:nvPr>
        </p:nvSpPr>
        <p:spPr/>
        <p:txBody>
          <a:bodyPr/>
          <a:lstStyle/>
          <a:p>
            <a:pPr lvl="0"/>
            <a:r>
              <a:rPr lang="en-US" dirty="0"/>
              <a:t>Describe parties of contract or agreement</a:t>
            </a:r>
          </a:p>
          <a:p>
            <a:pPr lvl="0"/>
            <a:r>
              <a:rPr lang="en-US" dirty="0"/>
              <a:t>Describe services included as part of the agreement</a:t>
            </a:r>
          </a:p>
          <a:p>
            <a:pPr lvl="0"/>
            <a:r>
              <a:rPr lang="en-US" dirty="0"/>
              <a:t>Describe timeline/terms of agreement</a:t>
            </a:r>
          </a:p>
          <a:p>
            <a:pPr lvl="0"/>
            <a:r>
              <a:rPr lang="en-US" dirty="0"/>
              <a:t>Agreed compensation</a:t>
            </a:r>
          </a:p>
          <a:p>
            <a:pPr lvl="0"/>
            <a:r>
              <a:rPr lang="en-US" dirty="0"/>
              <a:t>Terms of independent contractor (if applicable)</a:t>
            </a:r>
          </a:p>
          <a:p>
            <a:pPr lvl="0"/>
            <a:r>
              <a:rPr lang="en-US" dirty="0"/>
              <a:t>Liability </a:t>
            </a:r>
          </a:p>
          <a:p>
            <a:pPr lvl="0"/>
            <a:r>
              <a:rPr lang="en-US" dirty="0"/>
              <a:t>Insurance</a:t>
            </a:r>
          </a:p>
          <a:p>
            <a:pPr lvl="0"/>
            <a:r>
              <a:rPr lang="en-US" dirty="0"/>
              <a:t>Confidentiality</a:t>
            </a:r>
          </a:p>
          <a:p>
            <a:pPr lvl="0"/>
            <a:r>
              <a:rPr lang="en-US" dirty="0"/>
              <a:t>Termination</a:t>
            </a:r>
          </a:p>
          <a:p>
            <a:pPr lvl="0"/>
            <a:r>
              <a:rPr lang="en-US" dirty="0"/>
              <a:t>Professional services delivered</a:t>
            </a:r>
          </a:p>
          <a:p>
            <a:endParaRPr lang="en-US" dirty="0"/>
          </a:p>
        </p:txBody>
      </p:sp>
      <p:sp>
        <p:nvSpPr>
          <p:cNvPr id="4" name="Slide Number Placeholder 3">
            <a:extLst>
              <a:ext uri="{FF2B5EF4-FFF2-40B4-BE49-F238E27FC236}">
                <a16:creationId xmlns:a16="http://schemas.microsoft.com/office/drawing/2014/main" id="{5E52EFE5-87B4-5475-47F8-78098772C0E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47175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08A72D-3A49-4FC1-ADCD-F4954970C19B}" type="slidenum">
              <a:rPr lang="en-US" smtClean="0"/>
              <a:t>4</a:t>
            </a:fld>
            <a:endParaRPr lang="en-US"/>
          </a:p>
        </p:txBody>
      </p:sp>
    </p:spTree>
    <p:extLst>
      <p:ext uri="{BB962C8B-B14F-4D97-AF65-F5344CB8AC3E}">
        <p14:creationId xmlns:p14="http://schemas.microsoft.com/office/powerpoint/2010/main" val="1286686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To help states, districts, and schools across the United States understand the core components of comprehensive school mental health, as well as engage in a planning process, the Mental Health Technology Transfer Center (MHTTC) Network Coordinating Office and National Center for School Mental Health (NCSMH) developed a national school mental health curriculum focused on the core features of effective school mental health initiatives listed above.</a:t>
            </a:r>
            <a:endParaRPr lang="en-US" sz="1400">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A43C3A2-C826-4043-A3AD-1D72F276462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17905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07335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Choosing what components are going to be a part of your plan can be challenging, but luckily, you can select intervention components as a part of a team. On this slide, you will find a resource that takes your team through intervention components that might be helpful. </a:t>
            </a:r>
          </a:p>
        </p:txBody>
      </p:sp>
      <p:sp>
        <p:nvSpPr>
          <p:cNvPr id="4" name="Slide Number Placeholder 3"/>
          <p:cNvSpPr>
            <a:spLocks noGrp="1"/>
          </p:cNvSpPr>
          <p:nvPr>
            <p:ph type="sldNum" sz="quarter" idx="5"/>
          </p:nvPr>
        </p:nvSpPr>
        <p:spPr/>
        <p:txBody>
          <a:bodyPr/>
          <a:lstStyle/>
          <a:p>
            <a:fld id="{C6523940-32AD-48EE-9FC1-B385DD35604B}" type="slidenum">
              <a:rPr lang="en-US" smtClean="0"/>
              <a:t>30</a:t>
            </a:fld>
            <a:endParaRPr lang="en-US"/>
          </a:p>
        </p:txBody>
      </p:sp>
    </p:spTree>
    <p:extLst>
      <p:ext uri="{BB962C8B-B14F-4D97-AF65-F5344CB8AC3E}">
        <p14:creationId xmlns:p14="http://schemas.microsoft.com/office/powerpoint/2010/main" val="370545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393700">
              <a:defRPr/>
            </a:pPr>
            <a:r>
              <a:rPr lang="en-US" sz="1200" b="1" i="0">
                <a:effectLst/>
                <a:latin typeface="+mn-lt"/>
                <a:ea typeface="Times New Roman" panose="02020603050405020304" pitchFamily="18" charset="0"/>
              </a:rPr>
              <a:t>Consider: </a:t>
            </a:r>
            <a:r>
              <a:rPr lang="en-US" sz="1200" i="1">
                <a:effectLst/>
                <a:latin typeface="+mn-lt"/>
                <a:ea typeface="Times New Roman" panose="02020603050405020304" pitchFamily="18" charset="0"/>
              </a:rPr>
              <a:t>To what extent </a:t>
            </a:r>
            <a:r>
              <a:rPr lang="en-US" sz="1200">
                <a:solidFill>
                  <a:srgbClr val="6A4A62"/>
                </a:solidFill>
                <a:latin typeface="+mn-lt"/>
              </a:rPr>
              <a:t>did your district/school </a:t>
            </a:r>
            <a:r>
              <a:rPr lang="en-US" sz="1200" b="1">
                <a:solidFill>
                  <a:srgbClr val="5E3E60"/>
                </a:solidFill>
                <a:latin typeface="+mn-lt"/>
              </a:rPr>
              <a:t>ensure intervention goals are specific, measurable, achievable, relevant, and time bound (SMART)?</a:t>
            </a:r>
            <a:r>
              <a:rPr lang="en-US" b="1">
                <a:solidFill>
                  <a:srgbClr val="5E3E60"/>
                </a:solidFill>
              </a:rPr>
              <a:t> </a:t>
            </a:r>
            <a:endParaRPr lang="en-US"/>
          </a:p>
          <a:p>
            <a:pPr marL="0" marR="393700" lvl="0" indent="0" algn="l" defTabSz="914400" rtl="0" eaLnBrk="1" fontAlgn="auto" latinLnBrk="0" hangingPunct="1">
              <a:lnSpc>
                <a:spcPct val="100000"/>
              </a:lnSpc>
              <a:spcBef>
                <a:spcPts val="0"/>
              </a:spcBef>
              <a:spcAft>
                <a:spcPts val="0"/>
              </a:spcAft>
              <a:buClrTx/>
              <a:buSzTx/>
              <a:buFontTx/>
              <a:buNone/>
              <a:tabLst/>
              <a:defRPr/>
            </a:pPr>
            <a:endParaRPr lang="en-US" sz="1200" i="1">
              <a:effectLst/>
              <a:latin typeface="+mn-lt"/>
              <a:ea typeface="Times New Roman" panose="02020603050405020304" pitchFamily="18" charset="0"/>
            </a:endParaRPr>
          </a:p>
          <a:p>
            <a:pPr marL="0" marR="393700">
              <a:spcBef>
                <a:spcPts val="0"/>
              </a:spcBef>
              <a:spcAft>
                <a:spcPts val="0"/>
              </a:spcAft>
            </a:pPr>
            <a:r>
              <a:rPr lang="en-US" sz="1200" i="0">
                <a:effectLst/>
                <a:latin typeface="+mn-lt"/>
                <a:ea typeface="Times New Roman" panose="02020603050405020304" pitchFamily="18" charset="0"/>
              </a:rPr>
              <a:t>One basic yet critical way to ensure early intervention and treatment services and supports are of consistent quality and students begin with the best chance of success is to create interventions goals that are SMART.  SMART goals are:</a:t>
            </a:r>
          </a:p>
          <a:p>
            <a:pPr marL="171450" marR="393700" indent="-171450">
              <a:spcBef>
                <a:spcPts val="0"/>
              </a:spcBef>
              <a:spcAft>
                <a:spcPts val="0"/>
              </a:spcAft>
              <a:buFont typeface="Arial" panose="020B0604020202020204" pitchFamily="34" charset="0"/>
              <a:buChar char="•"/>
            </a:pPr>
            <a:r>
              <a:rPr lang="en-US" sz="1200" i="0">
                <a:effectLst/>
                <a:latin typeface="+mn-lt"/>
                <a:ea typeface="Times New Roman" panose="02020603050405020304" pitchFamily="18" charset="0"/>
              </a:rPr>
              <a:t>Specific</a:t>
            </a:r>
          </a:p>
          <a:p>
            <a:pPr marL="171450" marR="393700" indent="-171450">
              <a:spcBef>
                <a:spcPts val="0"/>
              </a:spcBef>
              <a:spcAft>
                <a:spcPts val="0"/>
              </a:spcAft>
              <a:buFont typeface="Arial" panose="020B0604020202020204" pitchFamily="34" charset="0"/>
              <a:buChar char="•"/>
            </a:pPr>
            <a:r>
              <a:rPr lang="en-US" sz="1200" i="0">
                <a:effectLst/>
                <a:latin typeface="+mn-lt"/>
                <a:ea typeface="Times New Roman" panose="02020603050405020304" pitchFamily="18" charset="0"/>
              </a:rPr>
              <a:t>Measurable</a:t>
            </a:r>
          </a:p>
          <a:p>
            <a:pPr marL="171450" marR="393700" indent="-171450">
              <a:spcBef>
                <a:spcPts val="0"/>
              </a:spcBef>
              <a:spcAft>
                <a:spcPts val="0"/>
              </a:spcAft>
              <a:buFont typeface="Arial" panose="020B0604020202020204" pitchFamily="34" charset="0"/>
              <a:buChar char="•"/>
            </a:pPr>
            <a:r>
              <a:rPr lang="en-US" sz="1200" i="0">
                <a:effectLst/>
                <a:latin typeface="+mn-lt"/>
                <a:ea typeface="Times New Roman" panose="02020603050405020304" pitchFamily="18" charset="0"/>
              </a:rPr>
              <a:t>Achievable</a:t>
            </a:r>
          </a:p>
          <a:p>
            <a:pPr marL="171450" marR="393700" indent="-171450">
              <a:spcBef>
                <a:spcPts val="0"/>
              </a:spcBef>
              <a:spcAft>
                <a:spcPts val="0"/>
              </a:spcAft>
              <a:buFont typeface="Arial" panose="020B0604020202020204" pitchFamily="34" charset="0"/>
              <a:buChar char="•"/>
            </a:pPr>
            <a:r>
              <a:rPr lang="en-US" sz="1200" i="0">
                <a:effectLst/>
                <a:latin typeface="+mn-lt"/>
                <a:ea typeface="Times New Roman" panose="02020603050405020304" pitchFamily="18" charset="0"/>
              </a:rPr>
              <a:t>Relevant</a:t>
            </a:r>
          </a:p>
          <a:p>
            <a:pPr marL="171450" marR="393700" indent="-171450">
              <a:spcBef>
                <a:spcPts val="0"/>
              </a:spcBef>
              <a:spcAft>
                <a:spcPts val="0"/>
              </a:spcAft>
              <a:buFont typeface="Arial" panose="020B0604020202020204" pitchFamily="34" charset="0"/>
              <a:buChar char="•"/>
            </a:pPr>
            <a:r>
              <a:rPr lang="en-US" sz="1200" i="0">
                <a:effectLst/>
                <a:latin typeface="+mn-lt"/>
                <a:ea typeface="Times New Roman" panose="02020603050405020304" pitchFamily="18" charset="0"/>
              </a:rPr>
              <a:t>Time bound</a:t>
            </a:r>
          </a:p>
          <a:p>
            <a:pPr marL="171450" marR="393700" indent="-171450">
              <a:spcBef>
                <a:spcPts val="0"/>
              </a:spcBef>
              <a:spcAft>
                <a:spcPts val="0"/>
              </a:spcAft>
              <a:buFont typeface="Arial" panose="020B0604020202020204" pitchFamily="34" charset="0"/>
              <a:buChar char="•"/>
            </a:pPr>
            <a:endParaRPr lang="en-US" sz="1200" i="0">
              <a:effectLst/>
              <a:latin typeface="+mn-lt"/>
              <a:ea typeface="Times New Roman" panose="02020603050405020304" pitchFamily="18" charset="0"/>
            </a:endParaRPr>
          </a:p>
          <a:p>
            <a:pPr marL="0" marR="393700">
              <a:spcBef>
                <a:spcPts val="0"/>
              </a:spcBef>
              <a:spcAft>
                <a:spcPts val="0"/>
              </a:spcAft>
            </a:pPr>
            <a:r>
              <a:rPr lang="en-US" sz="1200" i="0">
                <a:effectLst/>
                <a:latin typeface="+mn-lt"/>
                <a:ea typeface="Times New Roman" panose="02020603050405020304" pitchFamily="18" charset="0"/>
              </a:rPr>
              <a:t>Goals may be documented in a treatment plan, individualized education program (IEP), or other charting or documentation system to track student response to intervention over time.</a:t>
            </a:r>
            <a:endParaRPr lang="en-US" sz="1200" i="1">
              <a:effectLst/>
              <a:latin typeface="+mn-lt"/>
              <a:ea typeface="Times New Roman" panose="02020603050405020304" pitchFamily="18" charset="0"/>
            </a:endParaRPr>
          </a:p>
          <a:p>
            <a:pPr marL="0" marR="393700">
              <a:spcBef>
                <a:spcPts val="0"/>
              </a:spcBef>
              <a:spcAft>
                <a:spcPts val="0"/>
              </a:spcAft>
            </a:pPr>
            <a:endParaRPr lang="en-US" sz="1200" i="1">
              <a:effectLst/>
              <a:latin typeface="+mn-lt"/>
              <a:ea typeface="Times New Roman" panose="02020603050405020304" pitchFamily="18" charset="0"/>
            </a:endParaRPr>
          </a:p>
          <a:p>
            <a:pPr marL="0" marR="393700">
              <a:spcBef>
                <a:spcPts val="0"/>
              </a:spcBef>
              <a:spcAft>
                <a:spcPts val="0"/>
              </a:spcAft>
            </a:pPr>
            <a:r>
              <a:rPr lang="en-US" sz="1200" b="1" i="0">
                <a:effectLst/>
                <a:latin typeface="+mn-lt"/>
                <a:ea typeface="Times New Roman" panose="02020603050405020304" pitchFamily="18" charset="0"/>
              </a:rPr>
              <a:t>Best practices for this indicator include:</a:t>
            </a:r>
            <a:endParaRPr lang="en-US" sz="1200" b="1" i="0">
              <a:effectLst/>
              <a:latin typeface="+mn-lt"/>
              <a:ea typeface="Times New Roman" panose="02020603050405020304" pitchFamily="18" charset="0"/>
              <a:cs typeface="Calibri"/>
            </a:endParaRPr>
          </a:p>
          <a:p>
            <a:pPr marL="285750" indent="-285750">
              <a:buFont typeface="Arial"/>
              <a:buChar char="•"/>
            </a:pPr>
            <a:r>
              <a:rPr lang="en-US"/>
              <a:t>Work with the student, family, and school staff to establish specific goals for the student’s success. This typically involves standardized data collection, observation and/or discussion</a:t>
            </a:r>
            <a:endParaRPr lang="en-US" b="1"/>
          </a:p>
          <a:p>
            <a:pPr marL="285750" indent="-285750">
              <a:buFont typeface="Arial"/>
              <a:buChar char="•"/>
            </a:pPr>
            <a:r>
              <a:rPr lang="en-US"/>
              <a:t>Ensure goals are specific (concrete, detailed, and well-defined) and aligned with student and family’s cultural values, beliefs, strengths, and needs</a:t>
            </a:r>
            <a:endParaRPr lang="en-US" b="1"/>
          </a:p>
          <a:p>
            <a:pPr marL="285750" indent="-285750">
              <a:buFont typeface="Arial"/>
              <a:buChar char="•"/>
            </a:pPr>
            <a:r>
              <a:rPr lang="en-US"/>
              <a:t>Include strengths-based and person-first language (where appropriate)</a:t>
            </a:r>
            <a:endParaRPr lang="en-US" b="1"/>
          </a:p>
          <a:p>
            <a:pPr marL="285750" indent="-285750">
              <a:buFont typeface="Arial"/>
              <a:buChar char="•"/>
            </a:pPr>
            <a:r>
              <a:rPr lang="en-US"/>
              <a:t>Establish a measurement plan and set an achievable benchmark What is achievable will depend on the baseline. For example, if the student is not currently staying in school any days of the week, an achievable goal might be to stay in school 2 out of 5 days to start. Or, if the student is currently referred to the front office once per day, an achievable initial goal might be to decrease office referrals from 5 per week to 3 per week</a:t>
            </a:r>
            <a:endParaRPr lang="en-US" b="1">
              <a:cs typeface="Calibri" panose="020F0502020204030204"/>
            </a:endParaRPr>
          </a:p>
          <a:p>
            <a:pPr marL="285750" marR="393700" indent="-285750">
              <a:buFont typeface="Arial"/>
              <a:buChar char="•"/>
            </a:pPr>
            <a:r>
              <a:rPr lang="en-US"/>
              <a:t>Ensure goals are time specific, meaning there is a target date identified and interim steps are included to monitor progress during a specific timeline for goals to be achieved</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8082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the last component of Tier 1 that we want to discuss is supporting educators. Being an educator has always been a demanding job. However, in the last few years with virtual learning, difficult school board meetings, increased student behaviors, and discontent with the educational system, it has been especially difficult. With partners from universities, we have worked to disseminate the Adult Resilience Curriculum for Educators, which combines several therapeutic theories and approaches into modules and workbooks that all aim to support educators in taking care of themselves. As a part of this curriculum, we have developed modules, manuals, workbooks, and a podcast that can be used and be embedded into your Tier 1 approaches to support the adults who support students.</a:t>
            </a:r>
          </a:p>
          <a:p>
            <a:endParaRPr lang="en-US">
              <a:cs typeface="Calibri"/>
            </a:endParaRPr>
          </a:p>
          <a:p>
            <a:r>
              <a:rPr lang="en-US">
                <a:cs typeface="Calibri"/>
              </a:rPr>
              <a:t>Any questions about Tier 1 strategies before we jump into Tier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23940-32AD-48EE-9FC1-B385DD3560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909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23940-32AD-48EE-9FC1-B385DD3560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366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701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7641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rPr>
              <a:t>The </a:t>
            </a:r>
            <a:r>
              <a:rPr lang="en-US" sz="1200" err="1">
                <a:latin typeface="+mn-lt"/>
              </a:rPr>
              <a:t>MHTTC</a:t>
            </a:r>
            <a:r>
              <a:rPr lang="en-US" sz="1200">
                <a:latin typeface="+mn-lt"/>
              </a:rPr>
              <a:t> Network is funded by SAMHSA. The </a:t>
            </a:r>
            <a:r>
              <a:rPr lang="en-US" sz="1200" err="1">
                <a:latin typeface="+mn-lt"/>
              </a:rPr>
              <a:t>MHTTC</a:t>
            </a:r>
            <a:r>
              <a:rPr lang="en-US" sz="1200">
                <a:latin typeface="+mn-lt"/>
              </a:rPr>
              <a:t> Network includes 10 Regional Centers, a National American Indian &amp; Alaskan Native Center, a National Hispanic &amp; Latino Center, and a Network Coordinating Office. The Network Coordinating Office, housed at Stanford</a:t>
            </a:r>
            <a:r>
              <a:rPr lang="en-US" sz="1200" baseline="0">
                <a:latin typeface="+mn-lt"/>
              </a:rPr>
              <a:t> University School of Medicine, </a:t>
            </a:r>
            <a:r>
              <a:rPr lang="en-US" sz="1200">
                <a:latin typeface="+mn-lt"/>
              </a:rPr>
              <a:t>serves as the focal point and provides leadership, infrastructure, and support to the </a:t>
            </a:r>
            <a:r>
              <a:rPr lang="en-US" sz="1200" err="1">
                <a:latin typeface="+mn-lt"/>
              </a:rPr>
              <a:t>MHTTC</a:t>
            </a:r>
            <a:r>
              <a:rPr lang="en-US" sz="1200">
                <a:latin typeface="+mn-lt"/>
              </a:rPr>
              <a:t> Network. </a:t>
            </a:r>
          </a:p>
          <a:p>
            <a:endParaRPr lang="en-US"/>
          </a:p>
        </p:txBody>
      </p:sp>
      <p:sp>
        <p:nvSpPr>
          <p:cNvPr id="4" name="Slide Number Placeholder 3"/>
          <p:cNvSpPr>
            <a:spLocks noGrp="1"/>
          </p:cNvSpPr>
          <p:nvPr>
            <p:ph type="sldNum" sz="quarter" idx="10"/>
          </p:nvPr>
        </p:nvSpPr>
        <p:spPr/>
        <p:txBody>
          <a:bodyPr/>
          <a:lstStyle/>
          <a:p>
            <a:fld id="{75407F5E-1248-0D41-AA81-B50EA45314DF}" type="slidenum">
              <a:rPr lang="en-US" smtClean="0"/>
              <a:t>6</a:t>
            </a:fld>
            <a:endParaRPr lang="en-US"/>
          </a:p>
        </p:txBody>
      </p:sp>
    </p:spTree>
    <p:extLst>
      <p:ext uri="{BB962C8B-B14F-4D97-AF65-F5344CB8AC3E}">
        <p14:creationId xmlns:p14="http://schemas.microsoft.com/office/powerpoint/2010/main" val="1519075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14333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1995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set the tone for today, we want to be sure to cover the why behind we are here today – working together to effectively implement comprehensive school mental health systems that support the youth, families, and staff that we serve in each of our communities. </a:t>
            </a:r>
          </a:p>
        </p:txBody>
      </p:sp>
      <p:sp>
        <p:nvSpPr>
          <p:cNvPr id="4" name="Slide Number Placeholder 3"/>
          <p:cNvSpPr>
            <a:spLocks noGrp="1"/>
          </p:cNvSpPr>
          <p:nvPr>
            <p:ph type="sldNum" sz="quarter" idx="5"/>
          </p:nvPr>
        </p:nvSpPr>
        <p:spPr/>
        <p:txBody>
          <a:bodyPr/>
          <a:lstStyle/>
          <a:p>
            <a:fld id="{1008A72D-3A49-4FC1-ADCD-F4954970C19B}" type="slidenum">
              <a:rPr lang="en-US" smtClean="0"/>
              <a:t>9</a:t>
            </a:fld>
            <a:endParaRPr lang="en-US"/>
          </a:p>
        </p:txBody>
      </p:sp>
    </p:spTree>
    <p:extLst>
      <p:ext uri="{BB962C8B-B14F-4D97-AF65-F5344CB8AC3E}">
        <p14:creationId xmlns:p14="http://schemas.microsoft.com/office/powerpoint/2010/main" val="546868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effectLst/>
                <a:latin typeface="Montserrat" panose="00000500000000000000" pitchFamily="2" charset="0"/>
              </a:rPr>
              <a:t>Given the variability of data, MHA developed guidelines to identify mental health measures that are most appropriate for inclusion in our ranking. Indicators were chosen that met the following guidelines:</a:t>
            </a:r>
          </a:p>
          <a:p>
            <a:pPr algn="l">
              <a:buFont typeface="Arial" panose="020B0604020202020204" pitchFamily="34" charset="0"/>
              <a:buChar char="•"/>
            </a:pPr>
            <a:r>
              <a:rPr lang="en-US" b="1" i="0">
                <a:solidFill>
                  <a:srgbClr val="262626"/>
                </a:solidFill>
                <a:effectLst/>
                <a:latin typeface="Montserrat" panose="00000500000000000000" pitchFamily="2" charset="0"/>
              </a:rPr>
              <a:t>Data that are publicly available and as current as possible to provide up-to-date results.</a:t>
            </a:r>
          </a:p>
          <a:p>
            <a:pPr algn="l">
              <a:buFont typeface="Arial" panose="020B0604020202020204" pitchFamily="34" charset="0"/>
              <a:buChar char="•"/>
            </a:pPr>
            <a:r>
              <a:rPr lang="en-US" b="1" i="0">
                <a:solidFill>
                  <a:srgbClr val="262626"/>
                </a:solidFill>
                <a:effectLst/>
                <a:latin typeface="Montserrat" panose="00000500000000000000" pitchFamily="2" charset="0"/>
              </a:rPr>
              <a:t>Data that are available for all 50 states and the District of Columbia. </a:t>
            </a:r>
          </a:p>
          <a:p>
            <a:pPr algn="l">
              <a:buFont typeface="Arial" panose="020B0604020202020204" pitchFamily="34" charset="0"/>
              <a:buChar char="•"/>
            </a:pPr>
            <a:r>
              <a:rPr lang="en-US" b="1" i="0">
                <a:solidFill>
                  <a:srgbClr val="262626"/>
                </a:solidFill>
                <a:effectLst/>
                <a:latin typeface="Montserrat" panose="00000500000000000000" pitchFamily="2" charset="0"/>
              </a:rPr>
              <a:t>Data for both adults and youth. </a:t>
            </a:r>
          </a:p>
          <a:p>
            <a:pPr algn="l">
              <a:buFont typeface="Arial" panose="020B0604020202020204" pitchFamily="34" charset="0"/>
              <a:buChar char="•"/>
            </a:pPr>
            <a:r>
              <a:rPr lang="en-US" b="1" i="0">
                <a:solidFill>
                  <a:srgbClr val="262626"/>
                </a:solidFill>
                <a:effectLst/>
                <a:latin typeface="Montserrat" panose="00000500000000000000" pitchFamily="2" charset="0"/>
              </a:rPr>
              <a:t>Data that captured information regardless of varying utilization of the private and public mental health system.</a:t>
            </a:r>
          </a:p>
          <a:p>
            <a:pPr algn="l">
              <a:buFont typeface="Arial" panose="020B0604020202020204" pitchFamily="34" charset="0"/>
              <a:buChar char="•"/>
            </a:pPr>
            <a:r>
              <a:rPr lang="en-US" b="1" i="0">
                <a:solidFill>
                  <a:srgbClr val="262626"/>
                </a:solidFill>
                <a:effectLst/>
                <a:latin typeface="Montserrat" panose="00000500000000000000" pitchFamily="2" charset="0"/>
              </a:rPr>
              <a:t>Data that could be collected over time to allow for analysis of future changes and trends.</a:t>
            </a:r>
          </a:p>
          <a:p>
            <a:pPr algn="l"/>
            <a:endParaRPr lang="en-US" b="0" i="0">
              <a:effectLst/>
              <a:latin typeface="Montserrat" panose="020B0604020202020204" pitchFamily="2" charset="0"/>
            </a:endParaRPr>
          </a:p>
          <a:p>
            <a:pPr algn="l"/>
            <a:r>
              <a:rPr lang="en-US" b="0" i="0">
                <a:effectLst/>
                <a:latin typeface="Montserrat" panose="020B0604020202020204" pitchFamily="2" charset="0"/>
              </a:rPr>
              <a:t>Factors to consider include geography and size. For example, California and New York are similar. Both are large states with densely populated cities. They are less comparable to less populous states like South Dakota North Dakota, Alabama, or Wyoming. Keep in mind that size of states and populations matter, both New York City and Los Angeles alone have more residents than North Dakota, South Dakota, Alabama, and Wyoming combined.</a:t>
            </a:r>
          </a:p>
          <a:p>
            <a:pPr algn="l"/>
            <a:r>
              <a:rPr lang="en-US" b="0" i="0">
                <a:effectLst/>
                <a:latin typeface="Montserrat" panose="020B0604020202020204" pitchFamily="2" charset="0"/>
              </a:rPr>
              <a:t>The rankings are based on the percentages, or rates, for each state collected from the most recently available data. For most indicators, the data represent data collected up to 2018. States with positive outcomes are ranked higher (closer to 1) than states with poorer outcomes. The overall, adult, youth, prevalence and access rankings were analyzed by calculating a standardized score (Z score) for each measure and ranking the sum of the standardized scores. For most measures, lower percentages equated to more positive outcomes (e.g. lower rates of substance use or those who are uninsured). There are two measures where high percentages equate to better outcomes. These include Youth with Severe MDE (Major Depressive Episode) who Received Some Consistent Treatment, and Students Identified with Emotional Disturbance for an Individualized Education Program. Here, the calculated standardized score was multiplied by -1 to obtain a Reverse Z Score that was used in the sum. All measures were considered equally important, and no weights were given to any measure in the rankings.</a:t>
            </a:r>
          </a:p>
          <a:p>
            <a:pPr algn="l"/>
            <a:r>
              <a:rPr lang="en-US" b="0" i="0">
                <a:effectLst/>
                <a:latin typeface="Montserrat" panose="020B0604020202020204" pitchFamily="2" charset="0"/>
              </a:rPr>
              <a:t>Along with calculated rankings, each measure is ranked individually with an accompanying chart and table. The table provides the percentage and estimated population for each ranking. The estimated population number is weighted and calculated by the agency conducting the applicable federal survey. The ranking is based on the percentage or rate. Data are presented with 2 decimal places when available.</a:t>
            </a:r>
          </a:p>
          <a:p>
            <a:endParaRPr lang="en-US"/>
          </a:p>
          <a:p>
            <a:r>
              <a:rPr lang="en-US" b="0" i="0">
                <a:effectLst/>
                <a:latin typeface="Montserrat" panose="00000500000000000000" pitchFamily="2" charset="0"/>
              </a:rPr>
              <a:t>(1) the data in this report likely under-reports the current prevalence of mental illnesses in the population, both among children and adults, (2) higher-ranked states may have been better prepared to deal with the mental health effects of the pandemic at its start, and (3) because of its nationwide effect, nothing in the pandemic by itself would suggest that the relative rankings of the states would have changed solely because of the pandemic</a:t>
            </a:r>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69205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break some of this down by different demographic variables. As this graph is showing, there is a wide range of mental health concerns and experiences across race and ethnicity. Although this is not specific to Nebraska, we might expect that it maps on to what youth in Nebraska might be experiencing as it is a national sample. We see that minoritized youth often show greater mental health concerns, which are likely linked to the variety of experiences of systemic racism and oppression. </a:t>
            </a:r>
          </a:p>
        </p:txBody>
      </p:sp>
      <p:sp>
        <p:nvSpPr>
          <p:cNvPr id="4" name="Slide Number Placeholder 3"/>
          <p:cNvSpPr>
            <a:spLocks noGrp="1"/>
          </p:cNvSpPr>
          <p:nvPr>
            <p:ph type="sldNum" sz="quarter" idx="5"/>
          </p:nvPr>
        </p:nvSpPr>
        <p:spPr/>
        <p:txBody>
          <a:bodyPr/>
          <a:lstStyle/>
          <a:p>
            <a:fld id="{224B9F7B-6D2C-D847-BDB0-B95DB96DAEE8}" type="slidenum">
              <a:rPr lang="en-US" smtClean="0"/>
              <a:t>12</a:t>
            </a:fld>
            <a:endParaRPr lang="en-US"/>
          </a:p>
        </p:txBody>
      </p:sp>
    </p:spTree>
    <p:extLst>
      <p:ext uri="{BB962C8B-B14F-4D97-AF65-F5344CB8AC3E}">
        <p14:creationId xmlns:p14="http://schemas.microsoft.com/office/powerpoint/2010/main" val="466870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15.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Speaker A, PhD</a:t>
            </a:r>
          </a:p>
          <a:p>
            <a:pPr>
              <a:lnSpc>
                <a:spcPct val="100000"/>
              </a:lnSpc>
            </a:pPr>
            <a:r>
              <a:rPr lang="en-US" sz="2800"/>
              <a:t>Speaker B, LMHP</a:t>
            </a:r>
          </a:p>
          <a:p>
            <a:pPr>
              <a:lnSpc>
                <a:spcPct val="100000"/>
              </a:lnSpc>
            </a:pPr>
            <a:r>
              <a:rPr lang="en-US" sz="280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575831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4143508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103630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4028972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848913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121287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77499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1_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15864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273586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86509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779041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017617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124020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4"/>
          <p:cNvSpPr>
            <a:spLocks noGrp="1" noChangeAspect="1"/>
          </p:cNvSpPr>
          <p:nvPr>
            <p:ph type="pic" sz="quarter" idx="10" hasCustomPrompt="1"/>
          </p:nvPr>
        </p:nvSpPr>
        <p:spPr>
          <a:xfrm>
            <a:off x="2148418" y="1"/>
            <a:ext cx="8824383" cy="1090613"/>
          </a:xfrm>
        </p:spPr>
        <p:txBody>
          <a:bodyPr/>
          <a:lstStyle>
            <a:lvl1pPr>
              <a:defRPr baseline="0"/>
            </a:lvl1pPr>
          </a:lstStyle>
          <a:p>
            <a:r>
              <a:rPr lang="en-US"/>
              <a:t>Add your logo here on actual first slide (not in Master).  Don’t forget to add alt text.</a:t>
            </a:r>
          </a:p>
        </p:txBody>
      </p:sp>
      <p:sp>
        <p:nvSpPr>
          <p:cNvPr id="4" name="Footer Placeholder 3"/>
          <p:cNvSpPr>
            <a:spLocks noGrp="1"/>
          </p:cNvSpPr>
          <p:nvPr>
            <p:ph type="ftr" sz="quarter" idx="12"/>
          </p:nvPr>
        </p:nvSpPr>
        <p:spPr/>
        <p:txBody>
          <a:bodyPr/>
          <a:lstStyle/>
          <a:p>
            <a:endParaRPr lang="en-US"/>
          </a:p>
        </p:txBody>
      </p:sp>
      <p:sp>
        <p:nvSpPr>
          <p:cNvPr id="6" name="Slide Number Placeholder 5"/>
          <p:cNvSpPr>
            <a:spLocks noGrp="1"/>
          </p:cNvSpPr>
          <p:nvPr>
            <p:ph type="sldNum" sz="quarter" idx="13"/>
          </p:nvPr>
        </p:nvSpPr>
        <p:spPr/>
        <p:txBody>
          <a:bodyPr/>
          <a:lstStyle/>
          <a:p>
            <a:fld id="{48F63A3B-78C7-47BE-AE5E-E10140E04643}" type="slidenum">
              <a:rPr lang="en-US" smtClean="0"/>
              <a:t>‹#›</a:t>
            </a:fld>
            <a:endParaRPr lang="en-US"/>
          </a:p>
        </p:txBody>
      </p:sp>
    </p:spTree>
    <p:custDataLst>
      <p:tags r:id="rId1"/>
    </p:custDataLst>
    <p:extLst>
      <p:ext uri="{BB962C8B-B14F-4D97-AF65-F5344CB8AC3E}">
        <p14:creationId xmlns:p14="http://schemas.microsoft.com/office/powerpoint/2010/main" val="2471655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332943" y="1713490"/>
            <a:ext cx="4876800" cy="345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noChangeAspect="1"/>
          </p:cNvSpPr>
          <p:nvPr>
            <p:ph type="pic" sz="quarter" idx="11"/>
          </p:nvPr>
        </p:nvSpPr>
        <p:spPr>
          <a:xfrm>
            <a:off x="6995684" y="1713490"/>
            <a:ext cx="4760913" cy="3454400"/>
          </a:xfrm>
        </p:spPr>
        <p:txBody>
          <a:bodyPr/>
          <a:lstStyle/>
          <a:p>
            <a:endParaRPr lang="en-US"/>
          </a:p>
        </p:txBody>
      </p:sp>
      <p:sp>
        <p:nvSpPr>
          <p:cNvPr id="8" name="Slide Number Placeholder 5">
            <a:extLst>
              <a:ext uri="{FF2B5EF4-FFF2-40B4-BE49-F238E27FC236}">
                <a16:creationId xmlns:a16="http://schemas.microsoft.com/office/drawing/2014/main" id="{6AAD5AEC-ED6E-4302-8ABE-D6E02D6A9F22}"/>
              </a:ext>
            </a:extLst>
          </p:cNvPr>
          <p:cNvSpPr>
            <a:spLocks noGrp="1"/>
          </p:cNvSpPr>
          <p:nvPr>
            <p:ph type="sldNum" sz="quarter" idx="4"/>
          </p:nvPr>
        </p:nvSpPr>
        <p:spPr>
          <a:xfrm>
            <a:off x="33528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custDataLst>
      <p:tags r:id="rId1"/>
    </p:custDataLst>
    <p:extLst>
      <p:ext uri="{BB962C8B-B14F-4D97-AF65-F5344CB8AC3E}">
        <p14:creationId xmlns:p14="http://schemas.microsoft.com/office/powerpoint/2010/main" val="3508743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3049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45446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109277" cy="1166884"/>
          </a:xfrm>
        </p:spPr>
        <p:txBody>
          <a:bodyPr/>
          <a:lstStyle>
            <a:lvl1pPr>
              <a:defRPr b="1">
                <a:solidFill>
                  <a:srgbClr val="6A4A62"/>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8"/>
          <p:cNvSpPr>
            <a:spLocks noGrp="1"/>
          </p:cNvSpPr>
          <p:nvPr>
            <p:ph sz="quarter" idx="11"/>
          </p:nvPr>
        </p:nvSpPr>
        <p:spPr>
          <a:xfrm>
            <a:off x="464026" y="1321929"/>
            <a:ext cx="4586639" cy="317818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2"/>
          </p:nvPr>
        </p:nvSpPr>
        <p:spPr>
          <a:xfrm>
            <a:off x="6996116" y="1321928"/>
            <a:ext cx="4768257" cy="318211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5"/>
          <p:cNvSpPr>
            <a:spLocks noGrp="1"/>
          </p:cNvSpPr>
          <p:nvPr>
            <p:ph type="ftr" sz="quarter" idx="13"/>
          </p:nvPr>
        </p:nvSpPr>
        <p:spPr>
          <a:xfrm>
            <a:off x="0" y="6492878"/>
            <a:ext cx="7242413" cy="365125"/>
          </a:xfrm>
          <a:ln>
            <a:noFill/>
          </a:ln>
        </p:spPr>
        <p:txBody>
          <a:bodyPr/>
          <a:lstStyle>
            <a:lvl1pPr>
              <a:defRPr sz="1050" b="0">
                <a:solidFill>
                  <a:srgbClr val="919195"/>
                </a:solidFill>
                <a:latin typeface="Arial" panose="020B0604020202020204" pitchFamily="34" charset="0"/>
                <a:cs typeface="Arial" panose="020B0604020202020204" pitchFamily="34" charset="0"/>
              </a:defRPr>
            </a:lvl1pPr>
          </a:lstStyle>
          <a:p>
            <a:r>
              <a:rPr lang="en-US"/>
              <a:t>National Learning Collaborative | School Mental Health Curriculum </a:t>
            </a:r>
          </a:p>
        </p:txBody>
      </p:sp>
    </p:spTree>
    <p:custDataLst>
      <p:tags r:id="rId1"/>
    </p:custDataLst>
    <p:extLst>
      <p:ext uri="{BB962C8B-B14F-4D97-AF65-F5344CB8AC3E}">
        <p14:creationId xmlns:p14="http://schemas.microsoft.com/office/powerpoint/2010/main" val="2860323294"/>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7_Title Slide">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2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88980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13" name="Content Placeholder 12"/>
          <p:cNvSpPr>
            <a:spLocks noGrp="1"/>
          </p:cNvSpPr>
          <p:nvPr>
            <p:ph sz="quarter" idx="12" hasCustomPrompt="1"/>
          </p:nvPr>
        </p:nvSpPr>
        <p:spPr>
          <a:xfrm>
            <a:off x="750864" y="1668651"/>
            <a:ext cx="4122739" cy="3408317"/>
          </a:xfrm>
        </p:spPr>
        <p:txBody>
          <a:bodyPr/>
          <a:lstStyle>
            <a:lvl1pPr>
              <a:defRPr/>
            </a:lvl1pPr>
          </a:lstStyle>
          <a:p>
            <a:pPr lvl="0"/>
            <a:r>
              <a:rPr lang="en-US"/>
              <a:t>Question</a:t>
            </a:r>
          </a:p>
          <a:p>
            <a:pPr lvl="1"/>
            <a:r>
              <a:rPr lang="en-US"/>
              <a:t>Second level</a:t>
            </a:r>
          </a:p>
          <a:p>
            <a:pPr lvl="2"/>
            <a:r>
              <a:rPr lang="en-US"/>
              <a:t>Third level</a:t>
            </a:r>
          </a:p>
          <a:p>
            <a:pPr lvl="3"/>
            <a:r>
              <a:rPr lang="en-US"/>
              <a:t>Fourth level</a:t>
            </a:r>
          </a:p>
        </p:txBody>
      </p:sp>
      <p:sp>
        <p:nvSpPr>
          <p:cNvPr id="14" name="Content Placeholder 12"/>
          <p:cNvSpPr>
            <a:spLocks noGrp="1"/>
          </p:cNvSpPr>
          <p:nvPr>
            <p:ph sz="quarter" idx="16" hasCustomPrompt="1"/>
          </p:nvPr>
        </p:nvSpPr>
        <p:spPr>
          <a:xfrm>
            <a:off x="6814228" y="1668650"/>
            <a:ext cx="4122739" cy="3408317"/>
          </a:xfrm>
        </p:spPr>
        <p:txBody>
          <a:bodyPr/>
          <a:lstStyle>
            <a:lvl1pPr>
              <a:defRPr/>
            </a:lvl1pPr>
          </a:lstStyle>
          <a:p>
            <a:pPr lvl="0"/>
            <a:r>
              <a:rPr lang="en-US"/>
              <a:t>Answer</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590327984"/>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8730"/>
          </a:xfrm>
        </p:spPr>
        <p:txBody>
          <a:bodyPr/>
          <a:lstStyle/>
          <a:p>
            <a:r>
              <a:rPr lang="en-US"/>
              <a:t>Click to edit Master title style</a:t>
            </a:r>
          </a:p>
        </p:txBody>
      </p:sp>
      <p:sp>
        <p:nvSpPr>
          <p:cNvPr id="3" name="Text Placeholder 2"/>
          <p:cNvSpPr>
            <a:spLocks noGrp="1"/>
          </p:cNvSpPr>
          <p:nvPr>
            <p:ph type="body" idx="1"/>
          </p:nvPr>
        </p:nvSpPr>
        <p:spPr>
          <a:xfrm>
            <a:off x="840099" y="1360457"/>
            <a:ext cx="51574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99" y="2184369"/>
            <a:ext cx="5157477"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13" y="1360457"/>
            <a:ext cx="51828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513" y="2184369"/>
            <a:ext cx="5182876"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E106976-2644-4203-A1D9-D951BD50603D}"/>
              </a:ext>
            </a:extLst>
          </p:cNvPr>
          <p:cNvSpPr>
            <a:spLocks noGrp="1"/>
          </p:cNvSpPr>
          <p:nvPr>
            <p:ph type="sldNum" sz="quarter" idx="10"/>
          </p:nvPr>
        </p:nvSpPr>
        <p:spPr>
          <a:xfrm>
            <a:off x="33528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custDataLst>
      <p:tags r:id="rId1"/>
    </p:custDataLst>
    <p:extLst>
      <p:ext uri="{BB962C8B-B14F-4D97-AF65-F5344CB8AC3E}">
        <p14:creationId xmlns:p14="http://schemas.microsoft.com/office/powerpoint/2010/main" val="2444142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8448"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4697"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492F2828-CA84-1D4B-958B-A7302562CC7F}"/>
              </a:ext>
            </a:extLst>
          </p:cNvPr>
          <p:cNvSpPr>
            <a:spLocks noGrp="1" noChangeAspect="1"/>
          </p:cNvSpPr>
          <p:nvPr>
            <p:ph type="pic" sz="quarter" idx="12" hasCustomPrompt="1"/>
          </p:nvPr>
        </p:nvSpPr>
        <p:spPr>
          <a:xfrm>
            <a:off x="152401" y="6492875"/>
            <a:ext cx="5236633" cy="365126"/>
          </a:xfrm>
        </p:spPr>
        <p:txBody>
          <a:bodyPr>
            <a:normAutofit/>
          </a:bodyPr>
          <a:lstStyle>
            <a:lvl1pPr marL="0" indent="0">
              <a:buNone/>
              <a:defRPr sz="1400" baseline="0"/>
            </a:lvl1pPr>
          </a:lstStyle>
          <a:p>
            <a:r>
              <a:rPr lang="en-US"/>
              <a:t>MHTTC-NCSMH National School Mental Health Curriculum</a:t>
            </a:r>
          </a:p>
        </p:txBody>
      </p:sp>
    </p:spTree>
    <p:custDataLst>
      <p:tags r:id="rId1"/>
    </p:custDataLst>
    <p:extLst>
      <p:ext uri="{BB962C8B-B14F-4D97-AF65-F5344CB8AC3E}">
        <p14:creationId xmlns:p14="http://schemas.microsoft.com/office/powerpoint/2010/main" val="1673909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userDrawn="1"/>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B76656D0-DF22-455F-B032-8E4D4896DD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2837670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1012107838"/>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38214" y="1185863"/>
            <a:ext cx="7141261" cy="823912"/>
          </a:xfrm>
        </p:spPr>
        <p:txBody>
          <a:bodyPr anchor="b">
            <a:noAutofit/>
          </a:bodyPr>
          <a:lstStyle>
            <a:lvl1pPr marL="0" indent="0">
              <a:buNone/>
              <a:defRPr sz="4400" b="1">
                <a:solidFill>
                  <a:srgbClr val="CC492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72201" y="2505076"/>
            <a:ext cx="5183188" cy="274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33626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8448"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4697"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noChangeAspect="1"/>
          </p:cNvSpPr>
          <p:nvPr>
            <p:ph type="pic" sz="quarter" idx="10" hasCustomPrompt="1"/>
          </p:nvPr>
        </p:nvSpPr>
        <p:spPr>
          <a:xfrm>
            <a:off x="668449" y="6078976"/>
            <a:ext cx="5509439" cy="636821"/>
          </a:xfrm>
        </p:spPr>
        <p:txBody>
          <a:bodyPr/>
          <a:lstStyle>
            <a:lvl1pPr>
              <a:defRPr baseline="0"/>
            </a:lvl1pPr>
          </a:lstStyle>
          <a:p>
            <a:r>
              <a:rPr lang="en-US"/>
              <a:t>Your logo on Master slide</a:t>
            </a:r>
          </a:p>
        </p:txBody>
      </p:sp>
    </p:spTree>
    <p:custDataLst>
      <p:tags r:id="rId1"/>
    </p:custDataLst>
    <p:extLst>
      <p:ext uri="{BB962C8B-B14F-4D97-AF65-F5344CB8AC3E}">
        <p14:creationId xmlns:p14="http://schemas.microsoft.com/office/powerpoint/2010/main" val="2951384255"/>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8730"/>
          </a:xfrm>
        </p:spPr>
        <p:txBody>
          <a:bodyPr/>
          <a:lstStyle/>
          <a:p>
            <a:r>
              <a:rPr lang="en-US"/>
              <a:t>Click to edit Master title style</a:t>
            </a:r>
          </a:p>
        </p:txBody>
      </p:sp>
      <p:sp>
        <p:nvSpPr>
          <p:cNvPr id="3" name="Text Placeholder 2"/>
          <p:cNvSpPr>
            <a:spLocks noGrp="1"/>
          </p:cNvSpPr>
          <p:nvPr>
            <p:ph type="body" idx="1"/>
          </p:nvPr>
        </p:nvSpPr>
        <p:spPr>
          <a:xfrm>
            <a:off x="840099" y="1360457"/>
            <a:ext cx="51574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99" y="2184369"/>
            <a:ext cx="5157477"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13" y="1360457"/>
            <a:ext cx="51828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513" y="2184369"/>
            <a:ext cx="5182876"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E106976-2644-4203-A1D9-D951BD50603D}"/>
              </a:ext>
            </a:extLst>
          </p:cNvPr>
          <p:cNvSpPr>
            <a:spLocks noGrp="1"/>
          </p:cNvSpPr>
          <p:nvPr>
            <p:ph type="sldNum" sz="quarter" idx="10"/>
          </p:nvPr>
        </p:nvSpPr>
        <p:spPr>
          <a:xfrm>
            <a:off x="33528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1651039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332943" y="1713490"/>
            <a:ext cx="4876800" cy="345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noChangeAspect="1"/>
          </p:cNvSpPr>
          <p:nvPr>
            <p:ph type="pic" sz="quarter" idx="11"/>
          </p:nvPr>
        </p:nvSpPr>
        <p:spPr>
          <a:xfrm>
            <a:off x="6995684" y="1713490"/>
            <a:ext cx="4760913" cy="3454400"/>
          </a:xfrm>
        </p:spPr>
        <p:txBody>
          <a:bodyPr/>
          <a:lstStyle/>
          <a:p>
            <a:endParaRPr lang="en-US"/>
          </a:p>
        </p:txBody>
      </p:sp>
      <p:sp>
        <p:nvSpPr>
          <p:cNvPr id="8" name="Slide Number Placeholder 5">
            <a:extLst>
              <a:ext uri="{FF2B5EF4-FFF2-40B4-BE49-F238E27FC236}">
                <a16:creationId xmlns:a16="http://schemas.microsoft.com/office/drawing/2014/main" id="{6AAD5AEC-ED6E-4302-8ABE-D6E02D6A9F22}"/>
              </a:ext>
            </a:extLst>
          </p:cNvPr>
          <p:cNvSpPr>
            <a:spLocks noGrp="1"/>
          </p:cNvSpPr>
          <p:nvPr>
            <p:ph type="sldNum" sz="quarter" idx="4"/>
          </p:nvPr>
        </p:nvSpPr>
        <p:spPr>
          <a:xfrm>
            <a:off x="33528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711325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Speaker A, PhD</a:t>
            </a:r>
          </a:p>
          <a:p>
            <a:pPr>
              <a:lnSpc>
                <a:spcPct val="100000"/>
              </a:lnSpc>
            </a:pPr>
            <a:r>
              <a:rPr lang="en-US" sz="2800"/>
              <a:t>Speaker B, LMHP</a:t>
            </a:r>
          </a:p>
          <a:p>
            <a:pPr>
              <a:lnSpc>
                <a:spcPct val="100000"/>
              </a:lnSpc>
            </a:pPr>
            <a:r>
              <a:rPr lang="en-US" sz="280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37292074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Speaker A, PhD</a:t>
            </a:r>
          </a:p>
          <a:p>
            <a:pPr>
              <a:lnSpc>
                <a:spcPct val="100000"/>
              </a:lnSpc>
            </a:pPr>
            <a:r>
              <a:rPr lang="en-US" sz="2800"/>
              <a:t>Speaker B, LMHP</a:t>
            </a:r>
          </a:p>
          <a:p>
            <a:pPr>
              <a:lnSpc>
                <a:spcPct val="100000"/>
              </a:lnSpc>
            </a:pPr>
            <a:r>
              <a:rPr lang="en-US" sz="280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35187890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Speaker A, PhD</a:t>
            </a:r>
          </a:p>
          <a:p>
            <a:pPr>
              <a:lnSpc>
                <a:spcPct val="100000"/>
              </a:lnSpc>
            </a:pPr>
            <a:r>
              <a:rPr lang="en-US" sz="2800"/>
              <a:t>Speaker B, LMHP</a:t>
            </a:r>
          </a:p>
          <a:p>
            <a:pPr>
              <a:lnSpc>
                <a:spcPct val="100000"/>
              </a:lnSpc>
            </a:pPr>
            <a:r>
              <a:rPr lang="en-US" sz="280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35187890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9397693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userDrawn="1"/>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B76656D0-DF22-455F-B032-8E4D4896DD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190355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Speaker A, PhD</a:t>
            </a:r>
          </a:p>
          <a:p>
            <a:pPr>
              <a:lnSpc>
                <a:spcPct val="100000"/>
              </a:lnSpc>
            </a:pPr>
            <a:r>
              <a:rPr lang="en-US" sz="2800"/>
              <a:t>Speaker B, LMHP</a:t>
            </a:r>
          </a:p>
          <a:p>
            <a:pPr>
              <a:lnSpc>
                <a:spcPct val="100000"/>
              </a:lnSpc>
            </a:pPr>
            <a:r>
              <a:rPr lang="en-US" sz="280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42788744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Speaker A, PhD</a:t>
            </a:r>
          </a:p>
          <a:p>
            <a:pPr>
              <a:lnSpc>
                <a:spcPct val="100000"/>
              </a:lnSpc>
            </a:pPr>
            <a:r>
              <a:rPr lang="en-US" sz="2800"/>
              <a:t>Speaker B, LMHP</a:t>
            </a:r>
          </a:p>
          <a:p>
            <a:pPr>
              <a:lnSpc>
                <a:spcPct val="100000"/>
              </a:lnSpc>
            </a:pPr>
            <a:r>
              <a:rPr lang="en-US" sz="280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3518789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Speaker A, PhD</a:t>
            </a:r>
          </a:p>
          <a:p>
            <a:pPr>
              <a:lnSpc>
                <a:spcPct val="100000"/>
              </a:lnSpc>
            </a:pPr>
            <a:r>
              <a:rPr lang="en-US" sz="2800"/>
              <a:t>Speaker B, LMHP</a:t>
            </a:r>
          </a:p>
          <a:p>
            <a:pPr>
              <a:lnSpc>
                <a:spcPct val="100000"/>
              </a:lnSpc>
            </a:pPr>
            <a:r>
              <a:rPr lang="en-US" sz="280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3518789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5626705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userDrawn="1"/>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B76656D0-DF22-455F-B032-8E4D4896DD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15324383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7F208D31-BFC2-4E66-BA6C-E5B7A9D4E26C}" type="slidenum">
              <a:rPr lang="en-US" smtClean="0"/>
              <a:t>‹#›</a:t>
            </a:fld>
            <a:endParaRPr lang="en-US"/>
          </a:p>
        </p:txBody>
      </p:sp>
    </p:spTree>
    <p:extLst>
      <p:ext uri="{BB962C8B-B14F-4D97-AF65-F5344CB8AC3E}">
        <p14:creationId xmlns:p14="http://schemas.microsoft.com/office/powerpoint/2010/main" val="7252562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2400014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993037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40963616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970216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699521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Speaker A, PhD</a:t>
            </a:r>
          </a:p>
          <a:p>
            <a:pPr>
              <a:lnSpc>
                <a:spcPct val="100000"/>
              </a:lnSpc>
            </a:pPr>
            <a:r>
              <a:rPr lang="en-US" sz="2800"/>
              <a:t>Speaker B, LMHP</a:t>
            </a:r>
          </a:p>
          <a:p>
            <a:pPr>
              <a:lnSpc>
                <a:spcPct val="100000"/>
              </a:lnSpc>
            </a:pPr>
            <a:r>
              <a:rPr lang="en-US" sz="280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37831552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2840444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1_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4649331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1_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425061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1_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9521339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5651442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5381868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0317693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4"/>
          <p:cNvSpPr>
            <a:spLocks noGrp="1" noChangeAspect="1"/>
          </p:cNvSpPr>
          <p:nvPr>
            <p:ph type="pic" sz="quarter" idx="10" hasCustomPrompt="1"/>
          </p:nvPr>
        </p:nvSpPr>
        <p:spPr>
          <a:xfrm>
            <a:off x="2148418" y="1"/>
            <a:ext cx="8824383" cy="1090613"/>
          </a:xfrm>
        </p:spPr>
        <p:txBody>
          <a:bodyPr/>
          <a:lstStyle>
            <a:lvl1pPr>
              <a:defRPr baseline="0"/>
            </a:lvl1pPr>
          </a:lstStyle>
          <a:p>
            <a:r>
              <a:rPr lang="en-US"/>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a:t>Add MHTTC Stacked bars here on actual first slide (not in Master).  Don’t forget to add alt text.</a:t>
            </a:r>
          </a:p>
        </p:txBody>
      </p:sp>
      <p:sp>
        <p:nvSpPr>
          <p:cNvPr id="4" name="Footer Placeholder 3"/>
          <p:cNvSpPr>
            <a:spLocks noGrp="1"/>
          </p:cNvSpPr>
          <p:nvPr>
            <p:ph type="ftr" sz="quarter" idx="12"/>
          </p:nvPr>
        </p:nvSpPr>
        <p:spPr/>
        <p:txBody>
          <a:bodyPr/>
          <a:lstStyle/>
          <a:p>
            <a:endParaRPr lang="en-US"/>
          </a:p>
        </p:txBody>
      </p:sp>
      <p:sp>
        <p:nvSpPr>
          <p:cNvPr id="6" name="Slide Number Placeholder 5"/>
          <p:cNvSpPr>
            <a:spLocks noGrp="1"/>
          </p:cNvSpPr>
          <p:nvPr>
            <p:ph type="sldNum" sz="quarter" idx="13"/>
          </p:nvPr>
        </p:nvSpPr>
        <p:spPr/>
        <p:txBody>
          <a:bodyPr/>
          <a:lstStyle/>
          <a:p>
            <a:fld id="{48F63A3B-78C7-47BE-AE5E-E10140E04643}" type="slidenum">
              <a:rPr lang="en-US" smtClean="0"/>
              <a:t>‹#›</a:t>
            </a:fld>
            <a:endParaRPr lang="en-US"/>
          </a:p>
        </p:txBody>
      </p:sp>
    </p:spTree>
    <p:custDataLst>
      <p:tags r:id="rId1"/>
    </p:custDataLst>
    <p:extLst>
      <p:ext uri="{BB962C8B-B14F-4D97-AF65-F5344CB8AC3E}">
        <p14:creationId xmlns:p14="http://schemas.microsoft.com/office/powerpoint/2010/main" val="13638994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8448"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4697"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F4AB406-6A77-40BB-BA7F-5B73C53D4112}"/>
              </a:ext>
            </a:extLst>
          </p:cNvPr>
          <p:cNvSpPr>
            <a:spLocks noGrp="1"/>
          </p:cNvSpPr>
          <p:nvPr>
            <p:ph type="sldNum" sz="quarter" idx="4"/>
          </p:nvPr>
        </p:nvSpPr>
        <p:spPr>
          <a:xfrm>
            <a:off x="33528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custDataLst>
      <p:tags r:id="rId1"/>
    </p:custDataLst>
    <p:extLst>
      <p:ext uri="{BB962C8B-B14F-4D97-AF65-F5344CB8AC3E}">
        <p14:creationId xmlns:p14="http://schemas.microsoft.com/office/powerpoint/2010/main" val="8414307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332943" y="1713490"/>
            <a:ext cx="4876800" cy="345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noChangeAspect="1"/>
          </p:cNvSpPr>
          <p:nvPr>
            <p:ph type="pic" sz="quarter" idx="11"/>
          </p:nvPr>
        </p:nvSpPr>
        <p:spPr>
          <a:xfrm>
            <a:off x="6995684" y="1713490"/>
            <a:ext cx="4760913" cy="3454400"/>
          </a:xfrm>
        </p:spPr>
        <p:txBody>
          <a:bodyPr/>
          <a:lstStyle/>
          <a:p>
            <a:endParaRPr lang="en-US"/>
          </a:p>
        </p:txBody>
      </p:sp>
      <p:sp>
        <p:nvSpPr>
          <p:cNvPr id="8" name="Slide Number Placeholder 5">
            <a:extLst>
              <a:ext uri="{FF2B5EF4-FFF2-40B4-BE49-F238E27FC236}">
                <a16:creationId xmlns:a16="http://schemas.microsoft.com/office/drawing/2014/main" id="{6AAD5AEC-ED6E-4302-8ABE-D6E02D6A9F22}"/>
              </a:ext>
            </a:extLst>
          </p:cNvPr>
          <p:cNvSpPr>
            <a:spLocks noGrp="1"/>
          </p:cNvSpPr>
          <p:nvPr>
            <p:ph type="sldNum" sz="quarter" idx="4"/>
          </p:nvPr>
        </p:nvSpPr>
        <p:spPr>
          <a:xfrm>
            <a:off x="33528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custDataLst>
      <p:tags r:id="rId1"/>
    </p:custDataLst>
    <p:extLst>
      <p:ext uri="{BB962C8B-B14F-4D97-AF65-F5344CB8AC3E}">
        <p14:creationId xmlns:p14="http://schemas.microsoft.com/office/powerpoint/2010/main" val="459462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7959429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41466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477209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7503" y="266332"/>
            <a:ext cx="12192000" cy="940424"/>
          </a:xfrm>
        </p:spPr>
        <p:txBody>
          <a:bodyPr/>
          <a:lstStyle>
            <a:lvl1pPr>
              <a:defRPr>
                <a:solidFill>
                  <a:srgbClr val="6D4C5D"/>
                </a:solidFill>
              </a:defRPr>
            </a:lvl1pPr>
          </a:lstStyle>
          <a:p>
            <a:r>
              <a:rPr lang="en-US"/>
              <a:t>Click to edit Master title style</a:t>
            </a:r>
          </a:p>
        </p:txBody>
      </p:sp>
      <p:sp>
        <p:nvSpPr>
          <p:cNvPr id="3" name="Content Placeholder 2"/>
          <p:cNvSpPr>
            <a:spLocks noGrp="1"/>
          </p:cNvSpPr>
          <p:nvPr>
            <p:ph idx="1"/>
          </p:nvPr>
        </p:nvSpPr>
        <p:spPr>
          <a:xfrm>
            <a:off x="838200" y="1335279"/>
            <a:ext cx="10515600" cy="39486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MHTTC Stacked Color Bars" title="MHTTC Stacked Color Bars">
            <a:extLst>
              <a:ext uri="{FF2B5EF4-FFF2-40B4-BE49-F238E27FC236}">
                <a16:creationId xmlns:a16="http://schemas.microsoft.com/office/drawing/2014/main" id="{C8979782-9350-9540-978F-CFD4A4581A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5597" y="5540998"/>
            <a:ext cx="3316403" cy="1658201"/>
          </a:xfrm>
          <a:prstGeom prst="rect">
            <a:avLst/>
          </a:prstGeom>
          <a:noFill/>
          <a:ln>
            <a:noFill/>
          </a:ln>
        </p:spPr>
      </p:pic>
      <p:pic>
        <p:nvPicPr>
          <p:cNvPr id="7" name="Picture Placeholder 10" descr="Mid-America Mental Health Technology Transfer Center Network Logo">
            <a:extLst>
              <a:ext uri="{FF2B5EF4-FFF2-40B4-BE49-F238E27FC236}">
                <a16:creationId xmlns:a16="http://schemas.microsoft.com/office/drawing/2014/main" id="{C710B3FC-5D61-1549-9640-F1ABBE074F7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912" r="-1215"/>
          <a:stretch/>
        </p:blipFill>
        <p:spPr>
          <a:xfrm>
            <a:off x="838200" y="6056559"/>
            <a:ext cx="6149259" cy="688278"/>
          </a:xfrm>
          <a:prstGeom prst="rect">
            <a:avLst/>
          </a:prstGeom>
        </p:spPr>
      </p:pic>
    </p:spTree>
    <p:custDataLst>
      <p:tags r:id="rId1"/>
    </p:custDataLst>
    <p:extLst>
      <p:ext uri="{BB962C8B-B14F-4D97-AF65-F5344CB8AC3E}">
        <p14:creationId xmlns:p14="http://schemas.microsoft.com/office/powerpoint/2010/main" val="38812792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Narrow"/>
                <a:cs typeface="Arial Narrow"/>
              </a:defRPr>
            </a:lvl1pPr>
          </a:lstStyle>
          <a:p>
            <a:endParaRPr/>
          </a:p>
        </p:txBody>
      </p:sp>
      <p:sp>
        <p:nvSpPr>
          <p:cNvPr id="3" name="Holder 3"/>
          <p:cNvSpPr>
            <a:spLocks noGrp="1"/>
          </p:cNvSpPr>
          <p:nvPr>
            <p:ph sz="half" idx="2"/>
          </p:nvPr>
        </p:nvSpPr>
        <p:spPr>
          <a:xfrm>
            <a:off x="840739" y="1225804"/>
            <a:ext cx="4592955" cy="4116070"/>
          </a:xfrm>
          <a:prstGeom prst="rect">
            <a:avLst/>
          </a:prstGeom>
        </p:spPr>
        <p:txBody>
          <a:bodyPr wrap="square" lIns="0" tIns="0" rIns="0" bIns="0">
            <a:spAutoFit/>
          </a:bodyPr>
          <a:lstStyle>
            <a:lvl1pPr>
              <a:defRPr sz="2800" b="0" i="0">
                <a:solidFill>
                  <a:schemeClr val="tx1"/>
                </a:solidFill>
                <a:latin typeface="Arial"/>
                <a:cs typeface="Arial"/>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54030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33"/>
            <a:ext cx="10515600" cy="1325563"/>
          </a:xfrm>
        </p:spPr>
        <p:txBody>
          <a:bodyPr/>
          <a:lstStyle>
            <a:lvl1pPr>
              <a:defRPr>
                <a:solidFill>
                  <a:srgbClr val="6D4C5D"/>
                </a:solidFill>
              </a:defRPr>
            </a:lvl1pPr>
          </a:lstStyle>
          <a:p>
            <a:r>
              <a:rPr lang="en-US"/>
              <a:t>Click to edit Master title style</a:t>
            </a:r>
          </a:p>
        </p:txBody>
      </p:sp>
      <p:sp>
        <p:nvSpPr>
          <p:cNvPr id="3" name="Content Placeholder 2"/>
          <p:cNvSpPr>
            <a:spLocks noGrp="1"/>
          </p:cNvSpPr>
          <p:nvPr>
            <p:ph sz="half" idx="1"/>
          </p:nvPr>
        </p:nvSpPr>
        <p:spPr>
          <a:xfrm>
            <a:off x="668448"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4697"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4213452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332943" y="1713490"/>
            <a:ext cx="4876800" cy="345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noChangeAspect="1"/>
          </p:cNvSpPr>
          <p:nvPr>
            <p:ph type="pic" sz="quarter" idx="11"/>
          </p:nvPr>
        </p:nvSpPr>
        <p:spPr>
          <a:xfrm>
            <a:off x="6995685" y="1713490"/>
            <a:ext cx="4760913" cy="3454400"/>
          </a:xfrm>
        </p:spPr>
        <p:txBody>
          <a:bodyPr/>
          <a:lstStyle/>
          <a:p>
            <a:endParaRPr lang="en-US"/>
          </a:p>
        </p:txBody>
      </p:sp>
      <p:sp>
        <p:nvSpPr>
          <p:cNvPr id="5" name="Picture Placeholder 7"/>
          <p:cNvSpPr>
            <a:spLocks noGrp="1" noChangeAspect="1"/>
          </p:cNvSpPr>
          <p:nvPr>
            <p:ph type="pic" sz="quarter" idx="12" hasCustomPrompt="1"/>
          </p:nvPr>
        </p:nvSpPr>
        <p:spPr>
          <a:xfrm>
            <a:off x="152402" y="6151566"/>
            <a:ext cx="5236633" cy="706437"/>
          </a:xfrm>
        </p:spPr>
        <p:txBody>
          <a:bodyPr/>
          <a:lstStyle>
            <a:lvl1pPr>
              <a:defRPr baseline="0"/>
            </a:lvl1pPr>
          </a:lstStyle>
          <a:p>
            <a:r>
              <a:rPr lang="en-US"/>
              <a:t>Your logo on Master slide</a:t>
            </a:r>
          </a:p>
        </p:txBody>
      </p:sp>
      <p:pic>
        <p:nvPicPr>
          <p:cNvPr id="6" name="Picture 5"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581383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109277" cy="1166884"/>
          </a:xfrm>
        </p:spPr>
        <p:txBody>
          <a:bodyPr/>
          <a:lstStyle>
            <a:lvl1pPr>
              <a:defRPr b="1">
                <a:solidFill>
                  <a:srgbClr val="6A4A62"/>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8"/>
          <p:cNvSpPr>
            <a:spLocks noGrp="1"/>
          </p:cNvSpPr>
          <p:nvPr>
            <p:ph sz="quarter" idx="11"/>
          </p:nvPr>
        </p:nvSpPr>
        <p:spPr>
          <a:xfrm>
            <a:off x="464026" y="1321929"/>
            <a:ext cx="4586639" cy="317818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2"/>
          </p:nvPr>
        </p:nvSpPr>
        <p:spPr>
          <a:xfrm>
            <a:off x="6996116" y="1321928"/>
            <a:ext cx="4768257" cy="318211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5"/>
          <p:cNvSpPr>
            <a:spLocks noGrp="1"/>
          </p:cNvSpPr>
          <p:nvPr>
            <p:ph type="ftr" sz="quarter" idx="13"/>
          </p:nvPr>
        </p:nvSpPr>
        <p:spPr>
          <a:xfrm>
            <a:off x="0" y="6492878"/>
            <a:ext cx="7242413" cy="365125"/>
          </a:xfrm>
          <a:ln>
            <a:noFill/>
          </a:ln>
        </p:spPr>
        <p:txBody>
          <a:bodyPr/>
          <a:lstStyle>
            <a:lvl1pPr>
              <a:defRPr sz="1050" b="0">
                <a:solidFill>
                  <a:srgbClr val="919195"/>
                </a:solidFill>
                <a:latin typeface="Arial" panose="020B0604020202020204" pitchFamily="34" charset="0"/>
                <a:cs typeface="Arial" panose="020B0604020202020204" pitchFamily="34" charset="0"/>
              </a:defRPr>
            </a:lvl1pPr>
          </a:lstStyle>
          <a:p>
            <a:r>
              <a:rPr lang="en-US"/>
              <a:t>National Learning Collaborative | School Mental Health Curriculum </a:t>
            </a:r>
          </a:p>
        </p:txBody>
      </p:sp>
      <p:pic>
        <p:nvPicPr>
          <p:cNvPr id="7" name="Picture 6"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867764481"/>
      </p:ext>
    </p:extLst>
  </p:cSld>
  <p:clrMapOvr>
    <a:masterClrMapping/>
  </p:clrMapOvr>
  <p:hf sldNum="0" hdr="0" dt="0"/>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6_Title Slide">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2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095119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1039797"/>
            <a:ext cx="8907708" cy="912285"/>
          </a:xfrm>
        </p:spPr>
        <p:txBody>
          <a:bodyPr/>
          <a:lstStyle/>
          <a:p>
            <a:r>
              <a:rPr lang="en-US"/>
              <a:t>Click to edit Master title style</a:t>
            </a:r>
          </a:p>
        </p:txBody>
      </p:sp>
      <p:sp>
        <p:nvSpPr>
          <p:cNvPr id="3" name="Slide Number Placeholder 2"/>
          <p:cNvSpPr>
            <a:spLocks noGrp="1"/>
          </p:cNvSpPr>
          <p:nvPr>
            <p:ph type="sldNum" sz="quarter" idx="10"/>
          </p:nvPr>
        </p:nvSpPr>
        <p:spPr>
          <a:xfrm>
            <a:off x="8238763" y="6356351"/>
            <a:ext cx="2844800" cy="365125"/>
          </a:xfrm>
        </p:spPr>
        <p:txBody>
          <a:bodyPr/>
          <a:lstStyle/>
          <a:p>
            <a:fld id="{035E6C2D-606F-FD4E-AD88-4854A7252CC9}" type="slidenum">
              <a:rPr lang="en-US" smtClean="0"/>
              <a:t>‹#›</a:t>
            </a:fld>
            <a:endParaRPr lang="en-US"/>
          </a:p>
        </p:txBody>
      </p:sp>
      <p:sp>
        <p:nvSpPr>
          <p:cNvPr id="7" name="Content Placeholder 6"/>
          <p:cNvSpPr>
            <a:spLocks noGrp="1"/>
          </p:cNvSpPr>
          <p:nvPr>
            <p:ph sz="quarter" idx="11"/>
          </p:nvPr>
        </p:nvSpPr>
        <p:spPr>
          <a:xfrm>
            <a:off x="609601" y="2106746"/>
            <a:ext cx="5162551" cy="4035402"/>
          </a:xfrm>
        </p:spPr>
        <p:txBody>
          <a:bodyPr>
            <a:normAutofit/>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p:cNvSpPr>
            <a:spLocks noGrp="1"/>
          </p:cNvSpPr>
          <p:nvPr>
            <p:ph sz="quarter" idx="12"/>
          </p:nvPr>
        </p:nvSpPr>
        <p:spPr>
          <a:xfrm>
            <a:off x="6156325" y="2106747"/>
            <a:ext cx="5162551" cy="4035401"/>
          </a:xfrm>
        </p:spPr>
        <p:txBody>
          <a:bodyPr>
            <a:normAutofit/>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58189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609600" y="854086"/>
            <a:ext cx="8986472" cy="1143000"/>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2"/>
          <p:cNvSpPr>
            <a:spLocks noGrp="1"/>
          </p:cNvSpPr>
          <p:nvPr>
            <p:ph idx="1"/>
          </p:nvPr>
        </p:nvSpPr>
        <p:spPr>
          <a:xfrm>
            <a:off x="609600" y="2155969"/>
            <a:ext cx="10972800" cy="39701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0"/>
          </p:nvPr>
        </p:nvSpPr>
        <p:spPr>
          <a:xfrm>
            <a:off x="8173672" y="6356351"/>
            <a:ext cx="2844800" cy="365125"/>
          </a:xfrm>
        </p:spPr>
        <p:txBody>
          <a:bodyPr/>
          <a:lstStyle/>
          <a:p>
            <a:fld id="{035E6C2D-606F-FD4E-AD88-4854A7252CC9}" type="slidenum">
              <a:rPr lang="en-US" smtClean="0"/>
              <a:t>‹#›</a:t>
            </a:fld>
            <a:endParaRPr lang="en-US"/>
          </a:p>
        </p:txBody>
      </p:sp>
    </p:spTree>
    <p:extLst>
      <p:ext uri="{BB962C8B-B14F-4D97-AF65-F5344CB8AC3E}">
        <p14:creationId xmlns:p14="http://schemas.microsoft.com/office/powerpoint/2010/main" val="3161213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userDrawn="1"/>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B76656D0-DF22-455F-B032-8E4D4896DD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33864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41693646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109277" cy="1166884"/>
          </a:xfrm>
        </p:spPr>
        <p:txBody>
          <a:bodyPr/>
          <a:lstStyle>
            <a:lvl1pPr>
              <a:defRPr b="1">
                <a:solidFill>
                  <a:srgbClr val="6A4A62"/>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8"/>
          <p:cNvSpPr>
            <a:spLocks noGrp="1"/>
          </p:cNvSpPr>
          <p:nvPr>
            <p:ph sz="quarter" idx="11"/>
          </p:nvPr>
        </p:nvSpPr>
        <p:spPr>
          <a:xfrm>
            <a:off x="464025" y="1321929"/>
            <a:ext cx="4586639" cy="317818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2"/>
          </p:nvPr>
        </p:nvSpPr>
        <p:spPr>
          <a:xfrm>
            <a:off x="6996114" y="1321928"/>
            <a:ext cx="4768257" cy="318211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501229828"/>
      </p:ext>
    </p:extLst>
  </p:cSld>
  <p:clrMapOvr>
    <a:masterClrMapping/>
  </p:clrMapOvr>
  <p:hf sldNum="0" hdr="0" dt="0"/>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13" name="Content Placeholder 12"/>
          <p:cNvSpPr>
            <a:spLocks noGrp="1"/>
          </p:cNvSpPr>
          <p:nvPr>
            <p:ph sz="quarter" idx="12" hasCustomPrompt="1"/>
          </p:nvPr>
        </p:nvSpPr>
        <p:spPr>
          <a:xfrm>
            <a:off x="750864" y="1668651"/>
            <a:ext cx="4122739" cy="3408317"/>
          </a:xfrm>
        </p:spPr>
        <p:txBody>
          <a:bodyPr/>
          <a:lstStyle>
            <a:lvl1pPr>
              <a:defRPr/>
            </a:lvl1pPr>
          </a:lstStyle>
          <a:p>
            <a:pPr lvl="0"/>
            <a:r>
              <a:rPr lang="en-US"/>
              <a:t>Question</a:t>
            </a:r>
          </a:p>
          <a:p>
            <a:pPr lvl="1"/>
            <a:r>
              <a:rPr lang="en-US"/>
              <a:t>Second level</a:t>
            </a:r>
          </a:p>
          <a:p>
            <a:pPr lvl="2"/>
            <a:r>
              <a:rPr lang="en-US"/>
              <a:t>Third level</a:t>
            </a:r>
          </a:p>
          <a:p>
            <a:pPr lvl="3"/>
            <a:r>
              <a:rPr lang="en-US"/>
              <a:t>Fourth level</a:t>
            </a:r>
          </a:p>
        </p:txBody>
      </p:sp>
      <p:sp>
        <p:nvSpPr>
          <p:cNvPr id="14" name="Content Placeholder 12"/>
          <p:cNvSpPr>
            <a:spLocks noGrp="1"/>
          </p:cNvSpPr>
          <p:nvPr>
            <p:ph sz="quarter" idx="16" hasCustomPrompt="1"/>
          </p:nvPr>
        </p:nvSpPr>
        <p:spPr>
          <a:xfrm>
            <a:off x="6814228" y="1668650"/>
            <a:ext cx="4122739" cy="3408317"/>
          </a:xfrm>
        </p:spPr>
        <p:txBody>
          <a:bodyPr/>
          <a:lstStyle>
            <a:lvl1pPr>
              <a:defRPr/>
            </a:lvl1pPr>
          </a:lstStyle>
          <a:p>
            <a:pPr lvl="0"/>
            <a:r>
              <a:rPr lang="en-US"/>
              <a:t>Answer</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4063493465"/>
      </p:ext>
    </p:extLst>
  </p:cSld>
  <p:clrMapOvr>
    <a:masterClrMapping/>
  </p:clrMapOvr>
  <p:hf sldNum="0" hdr="0" dt="0"/>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38214" y="1185863"/>
            <a:ext cx="7141261" cy="823912"/>
          </a:xfrm>
        </p:spPr>
        <p:txBody>
          <a:bodyPr anchor="b">
            <a:noAutofit/>
          </a:bodyPr>
          <a:lstStyle>
            <a:lvl1pPr marL="0" indent="0">
              <a:buNone/>
              <a:defRPr sz="4400" b="1">
                <a:solidFill>
                  <a:srgbClr val="CC492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72201" y="2505076"/>
            <a:ext cx="5183188" cy="274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1300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8730"/>
          </a:xfrm>
        </p:spPr>
        <p:txBody>
          <a:bodyPr/>
          <a:lstStyle/>
          <a:p>
            <a:r>
              <a:rPr lang="en-US"/>
              <a:t>Click to edit Master title style</a:t>
            </a:r>
          </a:p>
        </p:txBody>
      </p:sp>
      <p:sp>
        <p:nvSpPr>
          <p:cNvPr id="3" name="Text Placeholder 2"/>
          <p:cNvSpPr>
            <a:spLocks noGrp="1"/>
          </p:cNvSpPr>
          <p:nvPr>
            <p:ph type="body" idx="1"/>
          </p:nvPr>
        </p:nvSpPr>
        <p:spPr>
          <a:xfrm>
            <a:off x="840099" y="1360457"/>
            <a:ext cx="51574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99" y="2184369"/>
            <a:ext cx="5157477"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13" y="1360457"/>
            <a:ext cx="51828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513" y="2184369"/>
            <a:ext cx="5182876"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E106976-2644-4203-A1D9-D951BD50603D}"/>
              </a:ext>
            </a:extLst>
          </p:cNvPr>
          <p:cNvSpPr>
            <a:spLocks noGrp="1"/>
          </p:cNvSpPr>
          <p:nvPr>
            <p:ph type="sldNum" sz="quarter" idx="10"/>
          </p:nvPr>
        </p:nvSpPr>
        <p:spPr>
          <a:xfrm>
            <a:off x="33528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custDataLst>
      <p:tags r:id="rId1"/>
    </p:custDataLst>
    <p:extLst>
      <p:ext uri="{BB962C8B-B14F-4D97-AF65-F5344CB8AC3E}">
        <p14:creationId xmlns:p14="http://schemas.microsoft.com/office/powerpoint/2010/main" val="32094290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dirty="0"/>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dirty="0"/>
              <a:t>Speaker A, PhD</a:t>
            </a:r>
          </a:p>
          <a:p>
            <a:pPr>
              <a:lnSpc>
                <a:spcPct val="100000"/>
              </a:lnSpc>
            </a:pPr>
            <a:r>
              <a:rPr lang="en-US" sz="2800" dirty="0"/>
              <a:t>Speaker B, LMHP</a:t>
            </a:r>
          </a:p>
          <a:p>
            <a:pPr>
              <a:lnSpc>
                <a:spcPct val="100000"/>
              </a:lnSpc>
            </a:pPr>
            <a:r>
              <a:rPr lang="en-US" sz="2800" dirty="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10081905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8240668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userDrawn="1"/>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B76656D0-DF22-455F-B032-8E4D4896DD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33984813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7F208D31-BFC2-4E66-BA6C-E5B7A9D4E26C}" type="slidenum">
              <a:rPr lang="en-US" smtClean="0"/>
              <a:t>‹#›</a:t>
            </a:fld>
            <a:endParaRPr lang="en-US"/>
          </a:p>
        </p:txBody>
      </p:sp>
    </p:spTree>
    <p:extLst>
      <p:ext uri="{BB962C8B-B14F-4D97-AF65-F5344CB8AC3E}">
        <p14:creationId xmlns:p14="http://schemas.microsoft.com/office/powerpoint/2010/main" val="17714860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641969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7F208D31-BFC2-4E66-BA6C-E5B7A9D4E26C}" type="slidenum">
              <a:rPr lang="en-US" smtClean="0"/>
              <a:t>‹#›</a:t>
            </a:fld>
            <a:endParaRPr lang="en-US"/>
          </a:p>
        </p:txBody>
      </p:sp>
    </p:spTree>
    <p:extLst>
      <p:ext uri="{BB962C8B-B14F-4D97-AF65-F5344CB8AC3E}">
        <p14:creationId xmlns:p14="http://schemas.microsoft.com/office/powerpoint/2010/main" val="700871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4289998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0039414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0381462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3787903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2121702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51442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1261872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41" Type="http://schemas.openxmlformats.org/officeDocument/2006/relationships/theme" Target="../theme/theme2.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8" Type="http://schemas.openxmlformats.org/officeDocument/2006/relationships/slideLayout" Target="../slideLayouts/slideLayout42.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3.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F0352-C69F-4F4E-BE9A-DF3A60602282}" type="datetimeFigureOut">
              <a:rPr lang="en-US" smtClean="0"/>
              <a:t>2/22/2024</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08D31-BFC2-4E66-BA6C-E5B7A9D4E26C}" type="slidenum">
              <a:rPr lang="en-US" smtClean="0"/>
              <a:t>‹#›</a:t>
            </a:fld>
            <a:endParaRPr lang="en-US"/>
          </a:p>
        </p:txBody>
      </p:sp>
    </p:spTree>
    <p:extLst>
      <p:ext uri="{BB962C8B-B14F-4D97-AF65-F5344CB8AC3E}">
        <p14:creationId xmlns:p14="http://schemas.microsoft.com/office/powerpoint/2010/main" val="703474409"/>
      </p:ext>
    </p:extLst>
  </p:cSld>
  <p:clrMap bg1="lt1" tx1="dk1" bg2="lt2" tx2="dk2" accent1="accent1" accent2="accent2" accent3="accent3" accent4="accent4" accent5="accent5" accent6="accent6" hlink="hlink" folHlink="folHlink"/>
  <p:sldLayoutIdLst>
    <p:sldLayoutId id="2147483739" r:id="rId1"/>
    <p:sldLayoutId id="2147483742" r:id="rId2"/>
    <p:sldLayoutId id="2147483743" r:id="rId3"/>
    <p:sldLayoutId id="2147483744" r:id="rId4"/>
    <p:sldLayoutId id="2147483745"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90710" r:id="rId17"/>
    <p:sldLayoutId id="2147483759" r:id="rId18"/>
    <p:sldLayoutId id="2147483760" r:id="rId19"/>
    <p:sldLayoutId id="2147483761" r:id="rId20"/>
    <p:sldLayoutId id="2147483762" r:id="rId21"/>
    <p:sldLayoutId id="2147483764" r:id="rId22"/>
    <p:sldLayoutId id="2147483765" r:id="rId23"/>
    <p:sldLayoutId id="2147483766" r:id="rId24"/>
    <p:sldLayoutId id="2147483771" r:id="rId25"/>
    <p:sldLayoutId id="2147483772" r:id="rId26"/>
    <p:sldLayoutId id="2147483777" r:id="rId27"/>
    <p:sldLayoutId id="2147483779" r:id="rId28"/>
    <p:sldLayoutId id="2147483780" r:id="rId29"/>
    <p:sldLayoutId id="2147483781" r:id="rId30"/>
    <p:sldLayoutId id="2147483783" r:id="rId31"/>
    <p:sldLayoutId id="2147483785" r:id="rId32"/>
    <p:sldLayoutId id="2147490711" r:id="rId33"/>
    <p:sldLayoutId id="2147490712"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F0352-C69F-4F4E-BE9A-DF3A60602282}" type="datetimeFigureOut">
              <a:rPr lang="en-US" smtClean="0"/>
              <a:t>2/22/2024</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08D31-BFC2-4E66-BA6C-E5B7A9D4E26C}" type="slidenum">
              <a:rPr lang="en-US" smtClean="0"/>
              <a:t>‹#›</a:t>
            </a:fld>
            <a:endParaRPr lang="en-US"/>
          </a:p>
        </p:txBody>
      </p:sp>
    </p:spTree>
    <p:extLst>
      <p:ext uri="{BB962C8B-B14F-4D97-AF65-F5344CB8AC3E}">
        <p14:creationId xmlns:p14="http://schemas.microsoft.com/office/powerpoint/2010/main" val="1924728575"/>
      </p:ext>
    </p:extLst>
  </p:cSld>
  <p:clrMap bg1="lt1" tx1="dk1" bg2="lt2" tx2="dk2" accent1="accent1" accent2="accent2" accent3="accent3" accent4="accent4" accent5="accent5" accent6="accent6" hlink="hlink" folHlink="folHlink"/>
  <p:sldLayoutIdLst>
    <p:sldLayoutId id="2147490762" r:id="rId1"/>
    <p:sldLayoutId id="2147490696" r:id="rId2"/>
    <p:sldLayoutId id="2147490697" r:id="rId3"/>
    <p:sldLayoutId id="2147490763" r:id="rId4"/>
    <p:sldLayoutId id="2147490764" r:id="rId5"/>
    <p:sldLayoutId id="2147483733" r:id="rId6"/>
    <p:sldLayoutId id="2147483649"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735" r:id="rId23"/>
    <p:sldLayoutId id="2147483804" r:id="rId24"/>
    <p:sldLayoutId id="2147483805" r:id="rId25"/>
    <p:sldLayoutId id="2147483806" r:id="rId26"/>
    <p:sldLayoutId id="2147483807" r:id="rId27"/>
    <p:sldLayoutId id="2147483808" r:id="rId28"/>
    <p:sldLayoutId id="2147483809" r:id="rId29"/>
    <p:sldLayoutId id="2147483734" r:id="rId30"/>
    <p:sldLayoutId id="2147483811" r:id="rId31"/>
    <p:sldLayoutId id="2147483812" r:id="rId32"/>
    <p:sldLayoutId id="2147483813" r:id="rId33"/>
    <p:sldLayoutId id="2147483814" r:id="rId34"/>
    <p:sldLayoutId id="2147483815" r:id="rId35"/>
    <p:sldLayoutId id="2147490707" r:id="rId36"/>
    <p:sldLayoutId id="2147490708" r:id="rId37"/>
    <p:sldLayoutId id="2147490709" r:id="rId38"/>
    <p:sldLayoutId id="2147483819" r:id="rId39"/>
    <p:sldLayoutId id="214748382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F0352-C69F-4F4E-BE9A-DF3A60602282}" type="datetimeFigureOut">
              <a:rPr lang="en-US" smtClean="0"/>
              <a:t>2/22/2024</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08D31-BFC2-4E66-BA6C-E5B7A9D4E26C}" type="slidenum">
              <a:rPr lang="en-US" smtClean="0"/>
              <a:t>‹#›</a:t>
            </a:fld>
            <a:endParaRPr lang="en-US"/>
          </a:p>
        </p:txBody>
      </p:sp>
    </p:spTree>
    <p:extLst>
      <p:ext uri="{BB962C8B-B14F-4D97-AF65-F5344CB8AC3E}">
        <p14:creationId xmlns:p14="http://schemas.microsoft.com/office/powerpoint/2010/main" val="935631617"/>
      </p:ext>
    </p:extLst>
  </p:cSld>
  <p:clrMap bg1="lt1" tx1="dk1" bg2="lt2" tx2="dk2" accent1="accent1" accent2="accent2" accent3="accent3" accent4="accent4" accent5="accent5" accent6="accent6" hlink="hlink" folHlink="folHlink"/>
  <p:sldLayoutIdLst>
    <p:sldLayoutId id="2147490766" r:id="rId1"/>
    <p:sldLayoutId id="2147490767" r:id="rId2"/>
    <p:sldLayoutId id="2147490768" r:id="rId3"/>
    <p:sldLayoutId id="2147490769" r:id="rId4"/>
    <p:sldLayoutId id="2147490770" r:id="rId5"/>
    <p:sldLayoutId id="2147490771" r:id="rId6"/>
    <p:sldLayoutId id="2147490772" r:id="rId7"/>
    <p:sldLayoutId id="2147490773" r:id="rId8"/>
    <p:sldLayoutId id="2147490774" r:id="rId9"/>
    <p:sldLayoutId id="2147490775" r:id="rId10"/>
    <p:sldLayoutId id="21474907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hyperlink" Target="https://mhanational.org/issues/2021/mental-health-america-youth-dat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assets.americashealthrankings.org/app/uploads/ahr_2023_mentalhealth_databrief_final2-web.pdf"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hyperlink" Target="https://data.hrsa.gov/ExportedMaps/MapGallery/HPSAMH.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9.jpeg"/><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3.png"/><Relationship Id="rId7" Type="http://schemas.openxmlformats.org/officeDocument/2006/relationships/diagramColors" Target="../diagrams/colors6.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6.png"/><Relationship Id="rId7" Type="http://schemas.openxmlformats.org/officeDocument/2006/relationships/diagramColors" Target="../diagrams/colors7.xm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38.xml"/><Relationship Id="rId5" Type="http://schemas.openxmlformats.org/officeDocument/2006/relationships/hyperlink" Target="https://www.ocic.k12.ok.us/teachers" TargetMode="Externa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hyperlink" Target="https://dm0gz550769cd.cloudfront.net/shape/05/053aeae3400672fb79eff66a0dcb9ebf.pdf" TargetMode="External"/><Relationship Id="rId2" Type="http://schemas.openxmlformats.org/officeDocument/2006/relationships/hyperlink" Target="https://dm0gz550769cd.cloudfront.net/shape/50/506c9f7b76b0a1c09b511c750137808c.pdf" TargetMode="External"/><Relationship Id="rId1" Type="http://schemas.openxmlformats.org/officeDocument/2006/relationships/slideLayout" Target="../slideLayouts/slideLayout39.xml"/><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shape.3cimpact.com/mhq_resource?tab=Mental%20Health%20Quality" TargetMode="External"/><Relationship Id="rId1" Type="http://schemas.openxmlformats.org/officeDocument/2006/relationships/slideLayout" Target="../slideLayouts/slideLayout39.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hyperlink" Target="https://mhttcnetwork.org/centers/mid-america-mhttc/professional-well-being" TargetMode="External"/><Relationship Id="rId7" Type="http://schemas.openxmlformats.org/officeDocument/2006/relationships/diagramColors" Target="../diagrams/colors10.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mhttcnetwork.org/centers/mid-america-mhttc/mid-america-mhttc-technical-assistance" TargetMode="Externa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38.xml"/><Relationship Id="rId6" Type="http://schemas.openxmlformats.org/officeDocument/2006/relationships/hyperlink" Target="https://ttc-gpra.org/P?s=122543" TargetMode="External"/><Relationship Id="rId5" Type="http://schemas.openxmlformats.org/officeDocument/2006/relationships/image" Target="../media/image10.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67.png"/><Relationship Id="rId2" Type="http://schemas.openxmlformats.org/officeDocument/2006/relationships/slideLayout" Target="../slideLayouts/slideLayout21.xml"/><Relationship Id="rId1" Type="http://schemas.openxmlformats.org/officeDocument/2006/relationships/tags" Target="../tags/tag2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76.xml"/><Relationship Id="rId4" Type="http://schemas.openxmlformats.org/officeDocument/2006/relationships/image" Target="../media/image23.jfif"/></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2D0AA3C8-3643-4B3A-9505-7B73D30E1C60}"/>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WELCOME</a:t>
            </a:r>
          </a:p>
        </p:txBody>
      </p:sp>
      <p:sp>
        <p:nvSpPr>
          <p:cNvPr id="3" name="Content Placeholder 2">
            <a:extLst>
              <a:ext uri="{FF2B5EF4-FFF2-40B4-BE49-F238E27FC236}">
                <a16:creationId xmlns:a16="http://schemas.microsoft.com/office/drawing/2014/main" id="{839D4A5C-606C-4371-8834-6E5536CFA88B}"/>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2400">
                <a:solidFill>
                  <a:srgbClr val="FFFFFF"/>
                </a:solidFill>
              </a:rPr>
              <a:t>We are so glad you’re here.</a:t>
            </a:r>
          </a:p>
        </p:txBody>
      </p:sp>
      <p:pic>
        <p:nvPicPr>
          <p:cNvPr id="5" name="Picture 4" descr="Graphical user interface, website&#10;&#10;Description automatically generated">
            <a:extLst>
              <a:ext uri="{FF2B5EF4-FFF2-40B4-BE49-F238E27FC236}">
                <a16:creationId xmlns:a16="http://schemas.microsoft.com/office/drawing/2014/main" id="{C3082662-A41D-48A8-9BC0-6517AA2CFDB0}"/>
              </a:ext>
            </a:extLst>
          </p:cNvPr>
          <p:cNvPicPr>
            <a:picLocks noChangeAspect="1"/>
          </p:cNvPicPr>
          <p:nvPr/>
        </p:nvPicPr>
        <p:blipFill rotWithShape="1">
          <a:blip r:embed="rId2">
            <a:alphaModFix/>
          </a:blip>
          <a:srcRect/>
          <a:stretch/>
        </p:blipFill>
        <p:spPr>
          <a:xfrm>
            <a:off x="0" y="1"/>
            <a:ext cx="12191980" cy="6857999"/>
          </a:xfrm>
          <a:prstGeom prst="rect">
            <a:avLst/>
          </a:prstGeom>
        </p:spPr>
      </p:pic>
    </p:spTree>
    <p:extLst>
      <p:ext uri="{BB962C8B-B14F-4D97-AF65-F5344CB8AC3E}">
        <p14:creationId xmlns:p14="http://schemas.microsoft.com/office/powerpoint/2010/main" val="22596423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72C30-7D2F-3E1B-7A0B-300AC213530A}"/>
              </a:ext>
            </a:extLst>
          </p:cNvPr>
          <p:cNvSpPr>
            <a:spLocks noGrp="1"/>
          </p:cNvSpPr>
          <p:nvPr>
            <p:ph type="title"/>
          </p:nvPr>
        </p:nvSpPr>
        <p:spPr/>
        <p:txBody>
          <a:bodyPr>
            <a:normAutofit/>
          </a:bodyPr>
          <a:lstStyle/>
          <a:p>
            <a:r>
              <a:rPr lang="en-US" sz="4000" b="1">
                <a:cs typeface="Arial"/>
              </a:rPr>
              <a:t>Most commonly diagnosed mental disorders in children</a:t>
            </a:r>
          </a:p>
        </p:txBody>
      </p:sp>
      <p:graphicFrame>
        <p:nvGraphicFramePr>
          <p:cNvPr id="5" name="Content Placeholder 2">
            <a:extLst>
              <a:ext uri="{FF2B5EF4-FFF2-40B4-BE49-F238E27FC236}">
                <a16:creationId xmlns:a16="http://schemas.microsoft.com/office/drawing/2014/main" id="{6579D1CB-C409-4F0B-33CA-402AA2F7682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951CFA03-89FA-B7C4-515A-17E62377219D}"/>
              </a:ext>
            </a:extLst>
          </p:cNvPr>
          <p:cNvSpPr txBox="1"/>
          <p:nvPr/>
        </p:nvSpPr>
        <p:spPr>
          <a:xfrm>
            <a:off x="10744201" y="6368143"/>
            <a:ext cx="2130425" cy="369332"/>
          </a:xfrm>
          <a:prstGeom prst="rect">
            <a:avLst/>
          </a:prstGeom>
          <a:noFill/>
        </p:spPr>
        <p:txBody>
          <a:bodyPr wrap="square" rtlCol="0">
            <a:spAutoFit/>
          </a:bodyPr>
          <a:lstStyle/>
          <a:p>
            <a:r>
              <a:rPr lang="en-US"/>
              <a:t>CDC, 2022</a:t>
            </a:r>
          </a:p>
        </p:txBody>
      </p:sp>
    </p:spTree>
    <p:extLst>
      <p:ext uri="{BB962C8B-B14F-4D97-AF65-F5344CB8AC3E}">
        <p14:creationId xmlns:p14="http://schemas.microsoft.com/office/powerpoint/2010/main" val="766755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592CA-7BA5-4599-B477-023EFBE4DA14}"/>
              </a:ext>
            </a:extLst>
          </p:cNvPr>
          <p:cNvSpPr>
            <a:spLocks noGrp="1"/>
          </p:cNvSpPr>
          <p:nvPr>
            <p:ph type="title"/>
          </p:nvPr>
        </p:nvSpPr>
        <p:spPr/>
        <p:txBody>
          <a:bodyPr/>
          <a:lstStyle/>
          <a:p>
            <a:r>
              <a:rPr lang="en-US"/>
              <a:t>Mental Health America: </a:t>
            </a:r>
            <a:br>
              <a:rPr lang="en-US"/>
            </a:br>
            <a:r>
              <a:rPr lang="en-US"/>
              <a:t>Missouri Youth Data 2023 </a:t>
            </a:r>
            <a:r>
              <a:rPr lang="en-US" sz="2800"/>
              <a:t>(rank = 36)</a:t>
            </a:r>
            <a:endParaRPr lang="en-US"/>
          </a:p>
        </p:txBody>
      </p:sp>
      <p:graphicFrame>
        <p:nvGraphicFramePr>
          <p:cNvPr id="10" name="Table 10">
            <a:extLst>
              <a:ext uri="{FF2B5EF4-FFF2-40B4-BE49-F238E27FC236}">
                <a16:creationId xmlns:a16="http://schemas.microsoft.com/office/drawing/2014/main" id="{8193DA7B-B77C-402E-AB28-A592F0055B24}"/>
              </a:ext>
            </a:extLst>
          </p:cNvPr>
          <p:cNvGraphicFramePr>
            <a:graphicFrameLocks noGrp="1"/>
          </p:cNvGraphicFramePr>
          <p:nvPr>
            <p:ph idx="1"/>
          </p:nvPr>
        </p:nvGraphicFramePr>
        <p:xfrm>
          <a:off x="838199" y="1825624"/>
          <a:ext cx="10714463" cy="4028768"/>
        </p:xfrm>
        <a:graphic>
          <a:graphicData uri="http://schemas.openxmlformats.org/drawingml/2006/table">
            <a:tbl>
              <a:tblPr firstRow="1" bandRow="1">
                <a:tableStyleId>{5C22544A-7EE6-4342-B048-85BDC9FD1C3A}</a:tableStyleId>
              </a:tblPr>
              <a:tblGrid>
                <a:gridCol w="6349522">
                  <a:extLst>
                    <a:ext uri="{9D8B030D-6E8A-4147-A177-3AD203B41FA5}">
                      <a16:colId xmlns:a16="http://schemas.microsoft.com/office/drawing/2014/main" val="4006150779"/>
                    </a:ext>
                  </a:extLst>
                </a:gridCol>
                <a:gridCol w="1533884">
                  <a:extLst>
                    <a:ext uri="{9D8B030D-6E8A-4147-A177-3AD203B41FA5}">
                      <a16:colId xmlns:a16="http://schemas.microsoft.com/office/drawing/2014/main" val="4082757918"/>
                    </a:ext>
                  </a:extLst>
                </a:gridCol>
                <a:gridCol w="1522521">
                  <a:extLst>
                    <a:ext uri="{9D8B030D-6E8A-4147-A177-3AD203B41FA5}">
                      <a16:colId xmlns:a16="http://schemas.microsoft.com/office/drawing/2014/main" val="552458658"/>
                    </a:ext>
                  </a:extLst>
                </a:gridCol>
                <a:gridCol w="1308536">
                  <a:extLst>
                    <a:ext uri="{9D8B030D-6E8A-4147-A177-3AD203B41FA5}">
                      <a16:colId xmlns:a16="http://schemas.microsoft.com/office/drawing/2014/main" val="3721604493"/>
                    </a:ext>
                  </a:extLst>
                </a:gridCol>
              </a:tblGrid>
              <a:tr h="735688">
                <a:tc>
                  <a:txBody>
                    <a:bodyPr/>
                    <a:lstStyle/>
                    <a:p>
                      <a:r>
                        <a:rPr lang="en-US"/>
                        <a:t>Measure</a:t>
                      </a:r>
                    </a:p>
                  </a:txBody>
                  <a:tcPr/>
                </a:tc>
                <a:tc>
                  <a:txBody>
                    <a:bodyPr/>
                    <a:lstStyle/>
                    <a:p>
                      <a:pPr algn="ctr"/>
                      <a:r>
                        <a:rPr lang="en-US"/>
                        <a:t>Rank</a:t>
                      </a:r>
                    </a:p>
                  </a:txBody>
                  <a:tcPr/>
                </a:tc>
                <a:tc>
                  <a:txBody>
                    <a:bodyPr/>
                    <a:lstStyle/>
                    <a:p>
                      <a:pPr algn="ctr"/>
                      <a:r>
                        <a:rPr lang="en-US"/>
                        <a:t>Percentage</a:t>
                      </a:r>
                    </a:p>
                    <a:p>
                      <a:pPr algn="ctr"/>
                      <a:r>
                        <a:rPr lang="en-US"/>
                        <a:t>MO/Nation</a:t>
                      </a:r>
                    </a:p>
                  </a:txBody>
                  <a:tcPr/>
                </a:tc>
                <a:tc>
                  <a:txBody>
                    <a:bodyPr/>
                    <a:lstStyle/>
                    <a:p>
                      <a:pPr algn="ctr"/>
                      <a:r>
                        <a:rPr lang="en-US"/>
                        <a:t>Number</a:t>
                      </a:r>
                    </a:p>
                  </a:txBody>
                  <a:tcPr/>
                </a:tc>
                <a:extLst>
                  <a:ext uri="{0D108BD9-81ED-4DB2-BD59-A6C34878D82A}">
                    <a16:rowId xmlns:a16="http://schemas.microsoft.com/office/drawing/2014/main" val="3381266643"/>
                  </a:ext>
                </a:extLst>
              </a:tr>
              <a:tr h="735688">
                <a:tc>
                  <a:txBody>
                    <a:bodyPr/>
                    <a:lstStyle/>
                    <a:p>
                      <a:r>
                        <a:rPr lang="en-US"/>
                        <a:t>Youth with at least one Major Depressive Episode (MDE) in past year</a:t>
                      </a:r>
                    </a:p>
                  </a:txBody>
                  <a:tcPr/>
                </a:tc>
                <a:tc>
                  <a:txBody>
                    <a:bodyPr/>
                    <a:lstStyle/>
                    <a:p>
                      <a:pPr algn="ctr"/>
                      <a:r>
                        <a:rPr lang="en-US"/>
                        <a:t>24</a:t>
                      </a:r>
                    </a:p>
                  </a:txBody>
                  <a:tcPr/>
                </a:tc>
                <a:tc>
                  <a:txBody>
                    <a:bodyPr/>
                    <a:lstStyle/>
                    <a:p>
                      <a:pPr algn="ctr"/>
                      <a:r>
                        <a:rPr lang="en-US" b="0"/>
                        <a:t>16.8/16.4</a:t>
                      </a:r>
                    </a:p>
                  </a:txBody>
                  <a:tcPr/>
                </a:tc>
                <a:tc>
                  <a:txBody>
                    <a:bodyPr/>
                    <a:lstStyle/>
                    <a:p>
                      <a:pPr algn="ctr"/>
                      <a:r>
                        <a:rPr lang="en-US"/>
                        <a:t>79,000</a:t>
                      </a:r>
                    </a:p>
                  </a:txBody>
                  <a:tcPr/>
                </a:tc>
                <a:extLst>
                  <a:ext uri="{0D108BD9-81ED-4DB2-BD59-A6C34878D82A}">
                    <a16:rowId xmlns:a16="http://schemas.microsoft.com/office/drawing/2014/main" val="793528434"/>
                  </a:ext>
                </a:extLst>
              </a:tr>
              <a:tr h="426232">
                <a:tc>
                  <a:txBody>
                    <a:bodyPr/>
                    <a:lstStyle/>
                    <a:p>
                      <a:r>
                        <a:rPr lang="en-US"/>
                        <a:t>Youth with Severe Major Depressive Episode</a:t>
                      </a:r>
                    </a:p>
                  </a:txBody>
                  <a:tcPr/>
                </a:tc>
                <a:tc>
                  <a:txBody>
                    <a:bodyPr/>
                    <a:lstStyle/>
                    <a:p>
                      <a:pPr algn="ctr"/>
                      <a:r>
                        <a:rPr lang="en-US"/>
                        <a:t>35</a:t>
                      </a:r>
                    </a:p>
                  </a:txBody>
                  <a:tcPr/>
                </a:tc>
                <a:tc>
                  <a:txBody>
                    <a:bodyPr/>
                    <a:lstStyle/>
                    <a:p>
                      <a:pPr algn="ctr"/>
                      <a:r>
                        <a:rPr lang="en-US" b="0"/>
                        <a:t>13.8/11.5</a:t>
                      </a:r>
                    </a:p>
                  </a:txBody>
                  <a:tcPr/>
                </a:tc>
                <a:tc>
                  <a:txBody>
                    <a:bodyPr/>
                    <a:lstStyle/>
                    <a:p>
                      <a:pPr algn="ctr"/>
                      <a:r>
                        <a:rPr lang="en-US"/>
                        <a:t>64,000</a:t>
                      </a:r>
                    </a:p>
                  </a:txBody>
                  <a:tcPr/>
                </a:tc>
                <a:extLst>
                  <a:ext uri="{0D108BD9-81ED-4DB2-BD59-A6C34878D82A}">
                    <a16:rowId xmlns:a16="http://schemas.microsoft.com/office/drawing/2014/main" val="280301111"/>
                  </a:ext>
                </a:extLst>
              </a:tr>
              <a:tr h="426232">
                <a:tc>
                  <a:txBody>
                    <a:bodyPr/>
                    <a:lstStyle/>
                    <a:p>
                      <a:r>
                        <a:rPr lang="en-US"/>
                        <a:t>Youth with Substance Use Disorder in past year</a:t>
                      </a:r>
                    </a:p>
                  </a:txBody>
                  <a:tcPr/>
                </a:tc>
                <a:tc>
                  <a:txBody>
                    <a:bodyPr/>
                    <a:lstStyle/>
                    <a:p>
                      <a:pPr algn="ctr"/>
                      <a:r>
                        <a:rPr lang="en-US"/>
                        <a:t>33</a:t>
                      </a:r>
                    </a:p>
                  </a:txBody>
                  <a:tcPr/>
                </a:tc>
                <a:tc>
                  <a:txBody>
                    <a:bodyPr/>
                    <a:lstStyle/>
                    <a:p>
                      <a:pPr algn="ctr"/>
                      <a:r>
                        <a:rPr lang="en-US" b="0"/>
                        <a:t>6.8/6.3</a:t>
                      </a:r>
                    </a:p>
                  </a:txBody>
                  <a:tcPr/>
                </a:tc>
                <a:tc>
                  <a:txBody>
                    <a:bodyPr/>
                    <a:lstStyle/>
                    <a:p>
                      <a:pPr algn="ctr"/>
                      <a:r>
                        <a:rPr lang="en-US"/>
                        <a:t>32,000</a:t>
                      </a:r>
                    </a:p>
                  </a:txBody>
                  <a:tcPr/>
                </a:tc>
                <a:extLst>
                  <a:ext uri="{0D108BD9-81ED-4DB2-BD59-A6C34878D82A}">
                    <a16:rowId xmlns:a16="http://schemas.microsoft.com/office/drawing/2014/main" val="3915182617"/>
                  </a:ext>
                </a:extLst>
              </a:tr>
              <a:tr h="426232">
                <a:tc>
                  <a:txBody>
                    <a:bodyPr/>
                    <a:lstStyle/>
                    <a:p>
                      <a:r>
                        <a:rPr lang="en-US"/>
                        <a:t>Youth with MDE who did not receive MH services</a:t>
                      </a:r>
                    </a:p>
                  </a:txBody>
                  <a:tcPr/>
                </a:tc>
                <a:tc>
                  <a:txBody>
                    <a:bodyPr/>
                    <a:lstStyle/>
                    <a:p>
                      <a:pPr algn="ctr"/>
                      <a:r>
                        <a:rPr lang="en-US"/>
                        <a:t>43</a:t>
                      </a:r>
                    </a:p>
                  </a:txBody>
                  <a:tcPr/>
                </a:tc>
                <a:tc>
                  <a:txBody>
                    <a:bodyPr/>
                    <a:lstStyle/>
                    <a:p>
                      <a:pPr algn="ctr"/>
                      <a:r>
                        <a:rPr lang="en-US" b="0"/>
                        <a:t>65.3/59.8</a:t>
                      </a:r>
                    </a:p>
                  </a:txBody>
                  <a:tcPr/>
                </a:tc>
                <a:tc>
                  <a:txBody>
                    <a:bodyPr/>
                    <a:lstStyle/>
                    <a:p>
                      <a:pPr algn="ctr"/>
                      <a:r>
                        <a:rPr lang="en-US"/>
                        <a:t>49,000</a:t>
                      </a:r>
                    </a:p>
                  </a:txBody>
                  <a:tcPr/>
                </a:tc>
                <a:extLst>
                  <a:ext uri="{0D108BD9-81ED-4DB2-BD59-A6C34878D82A}">
                    <a16:rowId xmlns:a16="http://schemas.microsoft.com/office/drawing/2014/main" val="2218488882"/>
                  </a:ext>
                </a:extLst>
              </a:tr>
              <a:tr h="426232">
                <a:tc>
                  <a:txBody>
                    <a:bodyPr/>
                    <a:lstStyle/>
                    <a:p>
                      <a:r>
                        <a:rPr lang="en-US"/>
                        <a:t>Youth with Severe MDE who received some consistent </a:t>
                      </a:r>
                      <a:r>
                        <a:rPr lang="en-US" err="1"/>
                        <a:t>tx</a:t>
                      </a:r>
                      <a:endParaRPr lang="en-US"/>
                    </a:p>
                  </a:txBody>
                  <a:tcPr/>
                </a:tc>
                <a:tc>
                  <a:txBody>
                    <a:bodyPr/>
                    <a:lstStyle/>
                    <a:p>
                      <a:pPr algn="ctr"/>
                      <a:r>
                        <a:rPr lang="en-US"/>
                        <a:t>37</a:t>
                      </a:r>
                    </a:p>
                  </a:txBody>
                  <a:tcPr/>
                </a:tc>
                <a:tc>
                  <a:txBody>
                    <a:bodyPr/>
                    <a:lstStyle/>
                    <a:p>
                      <a:pPr algn="ctr"/>
                      <a:r>
                        <a:rPr lang="en-US" b="0" i="0"/>
                        <a:t>21.2/28</a:t>
                      </a:r>
                    </a:p>
                  </a:txBody>
                  <a:tcPr/>
                </a:tc>
                <a:tc>
                  <a:txBody>
                    <a:bodyPr/>
                    <a:lstStyle/>
                    <a:p>
                      <a:pPr algn="ctr"/>
                      <a:r>
                        <a:rPr lang="en-US" i="0"/>
                        <a:t>13,000</a:t>
                      </a:r>
                    </a:p>
                  </a:txBody>
                  <a:tcPr/>
                </a:tc>
                <a:extLst>
                  <a:ext uri="{0D108BD9-81ED-4DB2-BD59-A6C34878D82A}">
                    <a16:rowId xmlns:a16="http://schemas.microsoft.com/office/drawing/2014/main" val="188363018"/>
                  </a:ext>
                </a:extLst>
              </a:tr>
              <a:tr h="426232">
                <a:tc>
                  <a:txBody>
                    <a:bodyPr/>
                    <a:lstStyle/>
                    <a:p>
                      <a:r>
                        <a:rPr lang="en-US"/>
                        <a:t>Children with private insurance that did not cover MH</a:t>
                      </a:r>
                    </a:p>
                  </a:txBody>
                  <a:tcPr/>
                </a:tc>
                <a:tc>
                  <a:txBody>
                    <a:bodyPr/>
                    <a:lstStyle/>
                    <a:p>
                      <a:pPr algn="ctr"/>
                      <a:r>
                        <a:rPr lang="en-US"/>
                        <a:t>43</a:t>
                      </a:r>
                    </a:p>
                  </a:txBody>
                  <a:tcPr/>
                </a:tc>
                <a:tc>
                  <a:txBody>
                    <a:bodyPr/>
                    <a:lstStyle/>
                    <a:p>
                      <a:pPr algn="ctr"/>
                      <a:r>
                        <a:rPr lang="en-US" b="0" i="0"/>
                        <a:t>65.3/59.8</a:t>
                      </a:r>
                    </a:p>
                  </a:txBody>
                  <a:tcPr/>
                </a:tc>
                <a:tc>
                  <a:txBody>
                    <a:bodyPr/>
                    <a:lstStyle/>
                    <a:p>
                      <a:pPr algn="ctr"/>
                      <a:r>
                        <a:rPr lang="en-US" i="0"/>
                        <a:t>49,000</a:t>
                      </a:r>
                    </a:p>
                  </a:txBody>
                  <a:tcPr/>
                </a:tc>
                <a:extLst>
                  <a:ext uri="{0D108BD9-81ED-4DB2-BD59-A6C34878D82A}">
                    <a16:rowId xmlns:a16="http://schemas.microsoft.com/office/drawing/2014/main" val="3754130904"/>
                  </a:ext>
                </a:extLst>
              </a:tr>
              <a:tr h="426232">
                <a:tc>
                  <a:txBody>
                    <a:bodyPr/>
                    <a:lstStyle/>
                    <a:p>
                      <a:r>
                        <a:rPr lang="en-US"/>
                        <a:t>Students Identified with Emotional Disturbance for an IEP</a:t>
                      </a:r>
                    </a:p>
                  </a:txBody>
                  <a:tcPr/>
                </a:tc>
                <a:tc>
                  <a:txBody>
                    <a:bodyPr/>
                    <a:lstStyle/>
                    <a:p>
                      <a:pPr algn="ctr"/>
                      <a:r>
                        <a:rPr lang="en-US"/>
                        <a:t>20</a:t>
                      </a:r>
                    </a:p>
                  </a:txBody>
                  <a:tcPr/>
                </a:tc>
                <a:tc>
                  <a:txBody>
                    <a:bodyPr/>
                    <a:lstStyle/>
                    <a:p>
                      <a:pPr algn="ctr"/>
                      <a:r>
                        <a:rPr lang="en-US" b="0" i="0"/>
                        <a:t>8.25/7.18</a:t>
                      </a:r>
                    </a:p>
                  </a:txBody>
                  <a:tcPr/>
                </a:tc>
                <a:tc>
                  <a:txBody>
                    <a:bodyPr/>
                    <a:lstStyle/>
                    <a:p>
                      <a:pPr algn="ctr"/>
                      <a:r>
                        <a:rPr lang="en-US" i="0"/>
                        <a:t>7,056</a:t>
                      </a:r>
                    </a:p>
                  </a:txBody>
                  <a:tcPr/>
                </a:tc>
                <a:extLst>
                  <a:ext uri="{0D108BD9-81ED-4DB2-BD59-A6C34878D82A}">
                    <a16:rowId xmlns:a16="http://schemas.microsoft.com/office/drawing/2014/main" val="501907001"/>
                  </a:ext>
                </a:extLst>
              </a:tr>
            </a:tbl>
          </a:graphicData>
        </a:graphic>
      </p:graphicFrame>
      <p:sp>
        <p:nvSpPr>
          <p:cNvPr id="12" name="TextBox 11">
            <a:extLst>
              <a:ext uri="{FF2B5EF4-FFF2-40B4-BE49-F238E27FC236}">
                <a16:creationId xmlns:a16="http://schemas.microsoft.com/office/drawing/2014/main" id="{3A931B9A-20E3-4BEF-BCA6-CA9204E7D5FB}"/>
              </a:ext>
            </a:extLst>
          </p:cNvPr>
          <p:cNvSpPr txBox="1"/>
          <p:nvPr/>
        </p:nvSpPr>
        <p:spPr>
          <a:xfrm>
            <a:off x="838200" y="5984858"/>
            <a:ext cx="105156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hlinkClick r:id="rId3"/>
              </a:rPr>
              <a:t>https://mhanational.org/issues/2023/mental-health-america-youth-data</a:t>
            </a: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680764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aph of different colored dots&#10;&#10;Description automatically generated">
            <a:extLst>
              <a:ext uri="{FF2B5EF4-FFF2-40B4-BE49-F238E27FC236}">
                <a16:creationId xmlns:a16="http://schemas.microsoft.com/office/drawing/2014/main" id="{F01D0537-0006-E5D0-EF2B-56F2A83A42EF}"/>
              </a:ext>
            </a:extLst>
          </p:cNvPr>
          <p:cNvPicPr>
            <a:picLocks noGrp="1" noChangeAspect="1"/>
          </p:cNvPicPr>
          <p:nvPr>
            <p:ph idx="1"/>
          </p:nvPr>
        </p:nvPicPr>
        <p:blipFill>
          <a:blip r:embed="rId3"/>
          <a:stretch>
            <a:fillRect/>
          </a:stretch>
        </p:blipFill>
        <p:spPr>
          <a:xfrm>
            <a:off x="435242" y="1145777"/>
            <a:ext cx="10281184" cy="4271216"/>
          </a:xfrm>
        </p:spPr>
      </p:pic>
      <p:pic>
        <p:nvPicPr>
          <p:cNvPr id="5" name="Picture 4" descr="A screenshot of a phone&#10;&#10;Description automatically generated">
            <a:extLst>
              <a:ext uri="{FF2B5EF4-FFF2-40B4-BE49-F238E27FC236}">
                <a16:creationId xmlns:a16="http://schemas.microsoft.com/office/drawing/2014/main" id="{8B788527-18A9-6B05-E7A1-2ECA0D4B42FA}"/>
              </a:ext>
            </a:extLst>
          </p:cNvPr>
          <p:cNvPicPr>
            <a:picLocks noChangeAspect="1"/>
          </p:cNvPicPr>
          <p:nvPr/>
        </p:nvPicPr>
        <p:blipFill>
          <a:blip r:embed="rId4"/>
          <a:stretch>
            <a:fillRect/>
          </a:stretch>
        </p:blipFill>
        <p:spPr>
          <a:xfrm>
            <a:off x="10517047" y="2094121"/>
            <a:ext cx="1486207" cy="2669758"/>
          </a:xfrm>
          <a:prstGeom prst="rect">
            <a:avLst/>
          </a:prstGeom>
        </p:spPr>
      </p:pic>
      <p:pic>
        <p:nvPicPr>
          <p:cNvPr id="6" name="Picture 5" descr="A black text on a white background&#10;&#10;Description automatically generated">
            <a:extLst>
              <a:ext uri="{FF2B5EF4-FFF2-40B4-BE49-F238E27FC236}">
                <a16:creationId xmlns:a16="http://schemas.microsoft.com/office/drawing/2014/main" id="{AB73F77F-87E9-473D-072A-73C4B06CAE50}"/>
              </a:ext>
            </a:extLst>
          </p:cNvPr>
          <p:cNvPicPr>
            <a:picLocks noChangeAspect="1"/>
          </p:cNvPicPr>
          <p:nvPr/>
        </p:nvPicPr>
        <p:blipFill>
          <a:blip r:embed="rId5"/>
          <a:stretch>
            <a:fillRect/>
          </a:stretch>
        </p:blipFill>
        <p:spPr>
          <a:xfrm>
            <a:off x="346228" y="5619020"/>
            <a:ext cx="11284997" cy="532272"/>
          </a:xfrm>
          <a:prstGeom prst="rect">
            <a:avLst/>
          </a:prstGeom>
        </p:spPr>
      </p:pic>
      <p:sp>
        <p:nvSpPr>
          <p:cNvPr id="7" name="TextBox 6">
            <a:extLst>
              <a:ext uri="{FF2B5EF4-FFF2-40B4-BE49-F238E27FC236}">
                <a16:creationId xmlns:a16="http://schemas.microsoft.com/office/drawing/2014/main" id="{7747D277-7344-C079-7649-E4B972BCF21C}"/>
              </a:ext>
            </a:extLst>
          </p:cNvPr>
          <p:cNvSpPr txBox="1"/>
          <p:nvPr/>
        </p:nvSpPr>
        <p:spPr>
          <a:xfrm>
            <a:off x="10194523" y="6229165"/>
            <a:ext cx="1908700"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400">
                <a:cs typeface="Arial"/>
                <a:hlinkClick r:id="rId6"/>
              </a:rPr>
              <a:t>Link to Brief</a:t>
            </a:r>
            <a:endParaRPr lang="en-US" sz="2400">
              <a:cs typeface="Arial"/>
            </a:endParaRPr>
          </a:p>
        </p:txBody>
      </p:sp>
    </p:spTree>
    <p:extLst>
      <p:ext uri="{BB962C8B-B14F-4D97-AF65-F5344CB8AC3E}">
        <p14:creationId xmlns:p14="http://schemas.microsoft.com/office/powerpoint/2010/main" val="2537064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933E07-6215-5ACA-55AF-9705A297134C}"/>
              </a:ext>
            </a:extLst>
          </p:cNvPr>
          <p:cNvPicPr>
            <a:picLocks noChangeAspect="1"/>
          </p:cNvPicPr>
          <p:nvPr/>
        </p:nvPicPr>
        <p:blipFill>
          <a:blip r:embed="rId3"/>
          <a:stretch>
            <a:fillRect/>
          </a:stretch>
        </p:blipFill>
        <p:spPr>
          <a:xfrm>
            <a:off x="3247521" y="141537"/>
            <a:ext cx="8611104" cy="6574925"/>
          </a:xfrm>
          <a:prstGeom prst="rect">
            <a:avLst/>
          </a:prstGeom>
        </p:spPr>
      </p:pic>
      <p:sp>
        <p:nvSpPr>
          <p:cNvPr id="6" name="TextBox 5">
            <a:extLst>
              <a:ext uri="{FF2B5EF4-FFF2-40B4-BE49-F238E27FC236}">
                <a16:creationId xmlns:a16="http://schemas.microsoft.com/office/drawing/2014/main" id="{80C75F8B-BA1C-689A-DC65-5ED4611E8D53}"/>
              </a:ext>
            </a:extLst>
          </p:cNvPr>
          <p:cNvSpPr txBox="1"/>
          <p:nvPr/>
        </p:nvSpPr>
        <p:spPr>
          <a:xfrm>
            <a:off x="100698" y="5777598"/>
            <a:ext cx="3678466" cy="707886"/>
          </a:xfrm>
          <a:prstGeom prst="rect">
            <a:avLst/>
          </a:prstGeom>
          <a:noFill/>
        </p:spPr>
        <p:txBody>
          <a:bodyPr wrap="square">
            <a:spAutoFit/>
          </a:bodyPr>
          <a:lstStyle/>
          <a:p>
            <a:r>
              <a:rPr lang="en-US" sz="4000">
                <a:hlinkClick r:id="rId4"/>
              </a:rPr>
              <a:t>HRSA, 2023</a:t>
            </a:r>
            <a:r>
              <a:rPr lang="en-US" sz="4000"/>
              <a:t> </a:t>
            </a:r>
          </a:p>
        </p:txBody>
      </p:sp>
    </p:spTree>
    <p:extLst>
      <p:ext uri="{BB962C8B-B14F-4D97-AF65-F5344CB8AC3E}">
        <p14:creationId xmlns:p14="http://schemas.microsoft.com/office/powerpoint/2010/main" val="1637502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C0CA1993-5B52-9348-9D66-A9E69197BD6E}"/>
              </a:ext>
            </a:extLst>
          </p:cNvPr>
          <p:cNvSpPr txBox="1">
            <a:spLocks/>
          </p:cNvSpPr>
          <p:nvPr/>
        </p:nvSpPr>
        <p:spPr>
          <a:xfrm>
            <a:off x="393700" y="288925"/>
            <a:ext cx="10515600" cy="6762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A4A62"/>
                </a:solidFill>
                <a:latin typeface="+mn-lt"/>
              </a:rPr>
              <a:t>School Mental Health Impact</a:t>
            </a:r>
          </a:p>
        </p:txBody>
      </p:sp>
      <p:cxnSp>
        <p:nvCxnSpPr>
          <p:cNvPr id="4" name="Straight Connector 3">
            <a:extLst>
              <a:ext uri="{C183D7F6-B498-43B3-948B-1728B52AA6E4}">
                <adec:decorative xmlns:adec="http://schemas.microsoft.com/office/drawing/2017/decorative" val="1"/>
              </a:ext>
            </a:extLst>
          </p:cNvPr>
          <p:cNvCxnSpPr/>
          <p:nvPr/>
        </p:nvCxnSpPr>
        <p:spPr>
          <a:xfrm>
            <a:off x="537424" y="1085586"/>
            <a:ext cx="69428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5" name="Picture 4" descr="School mental health matters infographics shows: &#10;3/4 of students who receive mental health services access them in schools. &#10;Students who participate in social emotional learning programs do better academically and socially. &#10;Positive school climate integrated with social emotional learning improves school safety and decreases bullying. &#10;Youth are 6x more likely to complete mental health treatments in schools than in other community settings. ">
            <a:extLst>
              <a:ext uri="{FF2B5EF4-FFF2-40B4-BE49-F238E27FC236}">
                <a16:creationId xmlns:a16="http://schemas.microsoft.com/office/drawing/2014/main" id="{68F622BE-F19B-194E-8537-77D6731D976E}"/>
              </a:ext>
            </a:extLst>
          </p:cNvPr>
          <p:cNvPicPr>
            <a:picLocks noChangeAspect="1"/>
          </p:cNvPicPr>
          <p:nvPr/>
        </p:nvPicPr>
        <p:blipFill>
          <a:blip r:embed="rId3"/>
          <a:stretch>
            <a:fillRect/>
          </a:stretch>
        </p:blipFill>
        <p:spPr>
          <a:xfrm>
            <a:off x="2247525" y="1232165"/>
            <a:ext cx="7285582" cy="5051675"/>
          </a:xfrm>
          <a:prstGeom prst="rect">
            <a:avLst/>
          </a:prstGeom>
        </p:spPr>
      </p:pic>
      <p:sp>
        <p:nvSpPr>
          <p:cNvPr id="2" name="TextBox 1">
            <a:extLst>
              <a:ext uri="{FF2B5EF4-FFF2-40B4-BE49-F238E27FC236}">
                <a16:creationId xmlns:a16="http://schemas.microsoft.com/office/drawing/2014/main" id="{39A22074-C6FD-4D9F-A0B3-6E603C481C02}"/>
              </a:ext>
            </a:extLst>
          </p:cNvPr>
          <p:cNvSpPr txBox="1"/>
          <p:nvPr/>
        </p:nvSpPr>
        <p:spPr>
          <a:xfrm>
            <a:off x="7480300" y="6089515"/>
            <a:ext cx="1760977" cy="369332"/>
          </a:xfrm>
          <a:prstGeom prst="rect">
            <a:avLst/>
          </a:prstGeom>
          <a:noFill/>
        </p:spPr>
        <p:txBody>
          <a:bodyPr wrap="square" rtlCol="0">
            <a:spAutoFit/>
          </a:bodyPr>
          <a:lstStyle/>
          <a:p>
            <a:r>
              <a:rPr lang="en-US"/>
              <a:t>NCSMH, 2019</a:t>
            </a:r>
          </a:p>
        </p:txBody>
      </p:sp>
      <p:sp>
        <p:nvSpPr>
          <p:cNvPr id="6" name="Slide Number Placeholder 5">
            <a:extLst>
              <a:ext uri="{FF2B5EF4-FFF2-40B4-BE49-F238E27FC236}">
                <a16:creationId xmlns:a16="http://schemas.microsoft.com/office/drawing/2014/main" id="{47993FC1-F345-4F41-AB8F-AB7C7281E989}"/>
              </a:ext>
            </a:extLst>
          </p:cNvPr>
          <p:cNvSpPr>
            <a:spLocks noGrp="1"/>
          </p:cNvSpPr>
          <p:nvPr>
            <p:ph type="sldNum" sz="quarter" idx="7"/>
          </p:nvPr>
        </p:nvSpPr>
        <p:spPr>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14</a:t>
            </a:fld>
            <a:endParaRPr lang="en-US"/>
          </a:p>
        </p:txBody>
      </p:sp>
      <p:sp>
        <p:nvSpPr>
          <p:cNvPr id="7" name="Title 6" hidden="1">
            <a:extLst>
              <a:ext uri="{FF2B5EF4-FFF2-40B4-BE49-F238E27FC236}">
                <a16:creationId xmlns:a16="http://schemas.microsoft.com/office/drawing/2014/main" id="{F0F6F56A-2FFD-4563-8153-E57727231D4A}"/>
              </a:ext>
            </a:extLst>
          </p:cNvPr>
          <p:cNvSpPr>
            <a:spLocks noGrp="1"/>
          </p:cNvSpPr>
          <p:nvPr>
            <p:ph type="title" idx="4294967295"/>
          </p:nvPr>
        </p:nvSpPr>
        <p:spPr>
          <a:xfrm>
            <a:off x="0" y="365125"/>
            <a:ext cx="10515600" cy="1325563"/>
          </a:xfrm>
        </p:spPr>
        <p:txBody>
          <a:bodyPr/>
          <a:lstStyle/>
          <a:p>
            <a:r>
              <a:rPr lang="en-US"/>
              <a:t>School Mental Health Impact</a:t>
            </a:r>
          </a:p>
        </p:txBody>
      </p:sp>
    </p:spTree>
    <p:extLst>
      <p:ext uri="{BB962C8B-B14F-4D97-AF65-F5344CB8AC3E}">
        <p14:creationId xmlns:p14="http://schemas.microsoft.com/office/powerpoint/2010/main" val="397730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367461" y="728664"/>
            <a:ext cx="4984813" cy="3157080"/>
          </a:xfrm>
          <a:noFill/>
        </p:spPr>
        <p:txBody>
          <a:bodyPr vert="horz" lIns="91440" tIns="45720" rIns="91440" bIns="45720" rtlCol="0" anchor="b">
            <a:normAutofit/>
          </a:bodyPr>
          <a:lstStyle/>
          <a:p>
            <a:r>
              <a:rPr lang="en-US" sz="4800" b="1">
                <a:solidFill>
                  <a:schemeClr val="tx1"/>
                </a:solidFill>
              </a:rPr>
              <a:t>Comprehensive School Mental Health</a:t>
            </a:r>
          </a:p>
        </p:txBody>
      </p:sp>
      <p:pic>
        <p:nvPicPr>
          <p:cNvPr id="7" name="Picture 6" descr="A classroom with desks and a green board&#10;&#10;Description automatically generated">
            <a:extLst>
              <a:ext uri="{FF2B5EF4-FFF2-40B4-BE49-F238E27FC236}">
                <a16:creationId xmlns:a16="http://schemas.microsoft.com/office/drawing/2014/main" id="{11ACD000-59A9-6482-88F9-6E4AED537EA6}"/>
              </a:ext>
            </a:extLst>
          </p:cNvPr>
          <p:cNvPicPr>
            <a:picLocks noChangeAspect="1"/>
          </p:cNvPicPr>
          <p:nvPr/>
        </p:nvPicPr>
        <p:blipFill rotWithShape="1">
          <a:blip r:embed="rId2"/>
          <a:srcRect l="31904" r="18838"/>
          <a:stretch/>
        </p:blipFill>
        <p:spPr>
          <a:xfrm>
            <a:off x="1" y="10"/>
            <a:ext cx="6005512" cy="6857990"/>
          </a:xfrm>
          <a:prstGeom prst="rect">
            <a:avLst/>
          </a:prstGeom>
        </p:spPr>
      </p:pic>
    </p:spTree>
    <p:extLst>
      <p:ext uri="{BB962C8B-B14F-4D97-AF65-F5344CB8AC3E}">
        <p14:creationId xmlns:p14="http://schemas.microsoft.com/office/powerpoint/2010/main" val="2683915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0063" y="553453"/>
            <a:ext cx="7591959" cy="6158244"/>
          </a:xfrm>
          <a:prstGeom prst="rect">
            <a:avLst/>
          </a:prstGeom>
        </p:spPr>
        <p:txBody>
          <a:bodyPr vert="horz" lIns="91440" tIns="45720" rIns="91440" bIns="45720" rtlCol="0">
            <a:normAutofit/>
          </a:bodyPr>
          <a:lstStyle/>
          <a:p>
            <a:pPr marL="184150" marR="0" lvl="0" indent="-228600" algn="l" defTabSz="914400" rtl="0" eaLnBrk="1" fontAlgn="auto" latinLnBrk="0" hangingPunct="1">
              <a:lnSpc>
                <a:spcPct val="90000"/>
              </a:lnSpc>
              <a:spcBef>
                <a:spcPts val="100"/>
              </a:spcBef>
              <a:spcAft>
                <a:spcPts val="0"/>
              </a:spcAft>
              <a:buClr>
                <a:srgbClr val="000000"/>
              </a:buClr>
              <a:buSzTx/>
              <a:buFont typeface="Arial" panose="020B0604020202020204" pitchFamily="34" charset="0"/>
              <a:buChar char="•"/>
              <a:tabLst>
                <a:tab pos="184150" algn="l"/>
              </a:tabLst>
              <a:defRPr/>
            </a:pP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provide</a:t>
            </a:r>
            <a:r>
              <a:rPr kumimoji="0" lang="en-US" sz="2400" b="0"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a </a:t>
            </a:r>
            <a:r>
              <a:rPr kumimoji="0" lang="en-US" sz="2400" b="1" i="0" u="none" strike="noStrike" kern="1200" cap="none" spc="-5" normalizeH="0" baseline="0" noProof="0">
                <a:ln>
                  <a:noFill/>
                </a:ln>
                <a:solidFill>
                  <a:prstClr val="black"/>
                </a:solidFill>
                <a:effectLst/>
                <a:uLnTx/>
                <a:uFillTx/>
                <a:latin typeface="Arial"/>
                <a:ea typeface="+mn-ea"/>
                <a:cs typeface="Arial"/>
                <a:sym typeface="Arial"/>
              </a:rPr>
              <a:t>full</a:t>
            </a:r>
            <a:r>
              <a:rPr kumimoji="0" lang="en-US" sz="2400" b="1" i="0" u="none" strike="noStrike" kern="1200" cap="none" spc="-15" normalizeH="0" baseline="0" noProof="0">
                <a:ln>
                  <a:noFill/>
                </a:ln>
                <a:solidFill>
                  <a:prstClr val="black"/>
                </a:solidFill>
                <a:effectLst/>
                <a:uLnTx/>
                <a:uFillTx/>
                <a:latin typeface="Arial"/>
                <a:ea typeface="+mn-ea"/>
                <a:cs typeface="Arial"/>
                <a:sym typeface="Arial"/>
              </a:rPr>
              <a:t> </a:t>
            </a:r>
            <a:r>
              <a:rPr kumimoji="0" lang="en-US" sz="2400" b="1" i="0" u="none" strike="noStrike" kern="1200" cap="none" spc="0" normalizeH="0" baseline="0" noProof="0">
                <a:ln>
                  <a:noFill/>
                </a:ln>
                <a:solidFill>
                  <a:prstClr val="black"/>
                </a:solidFill>
                <a:effectLst/>
                <a:uLnTx/>
                <a:uFillTx/>
                <a:latin typeface="Arial"/>
                <a:ea typeface="+mn-ea"/>
                <a:cs typeface="Arial"/>
                <a:sym typeface="Arial"/>
              </a:rPr>
              <a:t>array of</a:t>
            </a:r>
            <a:r>
              <a:rPr kumimoji="0" lang="en-US" sz="2400" b="1"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1" i="0" u="none" strike="noStrike" kern="1200" cap="none" spc="0" normalizeH="0" baseline="0" noProof="0">
                <a:ln>
                  <a:noFill/>
                </a:ln>
                <a:solidFill>
                  <a:prstClr val="black"/>
                </a:solidFill>
                <a:effectLst/>
                <a:uLnTx/>
                <a:uFillTx/>
                <a:latin typeface="Arial"/>
                <a:ea typeface="+mn-ea"/>
                <a:cs typeface="Arial"/>
                <a:sym typeface="Arial"/>
              </a:rPr>
              <a:t>supports and</a:t>
            </a:r>
            <a:r>
              <a:rPr kumimoji="0" lang="en-US" sz="2400" b="1" i="0" u="none" strike="noStrike" kern="1200" cap="none" spc="-10" normalizeH="0" baseline="0" noProof="0">
                <a:ln>
                  <a:noFill/>
                </a:ln>
                <a:solidFill>
                  <a:prstClr val="black"/>
                </a:solidFill>
                <a:effectLst/>
                <a:uLnTx/>
                <a:uFillTx/>
                <a:latin typeface="Arial"/>
                <a:ea typeface="+mn-ea"/>
                <a:cs typeface="Arial"/>
                <a:sym typeface="Arial"/>
              </a:rPr>
              <a:t> </a:t>
            </a:r>
            <a:r>
              <a:rPr kumimoji="0" lang="en-US" sz="2400" b="1" i="0" u="none" strike="noStrike" kern="1200" cap="none" spc="0" normalizeH="0" baseline="0" noProof="0">
                <a:ln>
                  <a:noFill/>
                </a:ln>
                <a:solidFill>
                  <a:prstClr val="black"/>
                </a:solidFill>
                <a:effectLst/>
                <a:uLnTx/>
                <a:uFillTx/>
                <a:latin typeface="Arial"/>
                <a:ea typeface="+mn-ea"/>
                <a:cs typeface="Arial"/>
                <a:sym typeface="Arial"/>
              </a:rPr>
              <a:t>services</a:t>
            </a:r>
            <a:r>
              <a:rPr kumimoji="0" lang="en-US" sz="2400" b="1"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that</a:t>
            </a:r>
            <a:r>
              <a:rPr kumimoji="0" lang="en-US" sz="2400" b="0" i="0" u="none" strike="noStrike" kern="1200" cap="none" spc="-10"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promote</a:t>
            </a:r>
            <a:r>
              <a:rPr kumimoji="0" lang="en-US" sz="2400" b="0"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positive</a:t>
            </a:r>
          </a:p>
          <a:p>
            <a:pPr marL="184150" marR="238125" lvl="0" indent="-228600" algn="l" defTabSz="914400" rtl="0" eaLnBrk="1" fontAlgn="auto" latinLnBrk="0" hangingPunct="1">
              <a:lnSpc>
                <a:spcPct val="90000"/>
              </a:lnSpc>
              <a:spcBef>
                <a:spcPts val="359"/>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school climate,</a:t>
            </a:r>
            <a:r>
              <a:rPr kumimoji="0" lang="en-US" sz="2400" b="0"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social</a:t>
            </a:r>
            <a:r>
              <a:rPr kumimoji="0" lang="en-US" sz="2400" b="0"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emotional</a:t>
            </a:r>
            <a:r>
              <a:rPr kumimoji="0" lang="en-US" sz="2400" b="0"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learning,</a:t>
            </a:r>
            <a:r>
              <a:rPr kumimoji="0" lang="en-US" sz="2400" b="0"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mental</a:t>
            </a:r>
            <a:r>
              <a:rPr kumimoji="0" lang="en-US" sz="2400" b="0"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health and</a:t>
            </a:r>
            <a:r>
              <a:rPr kumimoji="0" lang="en-US" sz="2400" b="0"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well-being, </a:t>
            </a:r>
            <a:r>
              <a:rPr kumimoji="0" lang="en-US" sz="2400" b="0" i="0" u="none" strike="noStrike" kern="1200" cap="none" spc="-509"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while</a:t>
            </a:r>
            <a:r>
              <a:rPr kumimoji="0" lang="en-US" sz="2400" b="0"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reducing the prevalence and severity</a:t>
            </a:r>
            <a:r>
              <a:rPr kumimoji="0" lang="en-US" sz="2400" b="0"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of</a:t>
            </a:r>
            <a:r>
              <a:rPr kumimoji="0" lang="en-US" sz="2400" b="0" i="0" u="none" strike="noStrike" kern="1200" cap="none" spc="-10"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mental illness</a:t>
            </a:r>
          </a:p>
          <a:p>
            <a:pPr marL="184150" marR="0" lvl="0" indent="-228600" algn="l" defTabSz="914400" rtl="0" eaLnBrk="1" fontAlgn="auto" latinLnBrk="0" hangingPunct="1">
              <a:lnSpc>
                <a:spcPct val="90000"/>
              </a:lnSpc>
              <a:spcBef>
                <a:spcPts val="0"/>
              </a:spcBef>
              <a:spcAft>
                <a:spcPts val="0"/>
              </a:spcAft>
              <a:buClr>
                <a:srgbClr val="000000"/>
              </a:buClr>
              <a:buSzTx/>
              <a:buFont typeface="Arial" panose="020B0604020202020204" pitchFamily="34" charset="0"/>
              <a:buChar char="•"/>
              <a:tabLst>
                <a:tab pos="184150" algn="l"/>
              </a:tabLst>
              <a:defRPr/>
            </a:pPr>
            <a:r>
              <a:rPr kumimoji="0" lang="en-US" sz="2400" b="1" i="0" u="none" strike="noStrike" kern="1200" cap="none" spc="-5" normalizeH="0" baseline="0" noProof="0">
                <a:ln>
                  <a:noFill/>
                </a:ln>
                <a:solidFill>
                  <a:prstClr val="black"/>
                </a:solidFill>
                <a:effectLst/>
                <a:uLnTx/>
                <a:uFillTx/>
                <a:latin typeface="Arial"/>
                <a:ea typeface="+mn-ea"/>
                <a:cs typeface="Arial"/>
                <a:sym typeface="Arial"/>
              </a:rPr>
              <a:t>built </a:t>
            </a:r>
            <a:r>
              <a:rPr kumimoji="0" lang="en-US" sz="2400" b="1" i="0" u="none" strike="noStrike" kern="1200" cap="none" spc="0" normalizeH="0" baseline="0" noProof="0">
                <a:ln>
                  <a:noFill/>
                </a:ln>
                <a:solidFill>
                  <a:prstClr val="black"/>
                </a:solidFill>
                <a:effectLst/>
                <a:uLnTx/>
                <a:uFillTx/>
                <a:latin typeface="Arial"/>
                <a:ea typeface="+mn-ea"/>
                <a:cs typeface="Arial"/>
                <a:sym typeface="Arial"/>
              </a:rPr>
              <a:t>on</a:t>
            </a:r>
            <a:r>
              <a:rPr kumimoji="0" lang="en-US" sz="2400" b="1"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1" i="0" u="none" strike="noStrike" kern="1200" cap="none" spc="0" normalizeH="0" baseline="0" noProof="0">
                <a:ln>
                  <a:noFill/>
                </a:ln>
                <a:solidFill>
                  <a:prstClr val="black"/>
                </a:solidFill>
                <a:effectLst/>
                <a:uLnTx/>
                <a:uFillTx/>
                <a:latin typeface="Arial"/>
                <a:ea typeface="+mn-ea"/>
                <a:cs typeface="Arial"/>
                <a:sym typeface="Arial"/>
              </a:rPr>
              <a:t>a strong</a:t>
            </a:r>
            <a:r>
              <a:rPr kumimoji="0" lang="en-US" sz="2400" b="1" i="0" u="none" strike="noStrike" kern="1200" cap="none" spc="-10" normalizeH="0" baseline="0" noProof="0">
                <a:ln>
                  <a:noFill/>
                </a:ln>
                <a:solidFill>
                  <a:prstClr val="black"/>
                </a:solidFill>
                <a:effectLst/>
                <a:uLnTx/>
                <a:uFillTx/>
                <a:latin typeface="Arial"/>
                <a:ea typeface="+mn-ea"/>
                <a:cs typeface="Arial"/>
                <a:sym typeface="Arial"/>
              </a:rPr>
              <a:t> </a:t>
            </a:r>
            <a:r>
              <a:rPr kumimoji="0" lang="en-US" sz="2400" b="1" i="0" u="none" strike="noStrike" kern="1200" cap="none" spc="0" normalizeH="0" baseline="0" noProof="0">
                <a:ln>
                  <a:noFill/>
                </a:ln>
                <a:solidFill>
                  <a:prstClr val="black"/>
                </a:solidFill>
                <a:effectLst/>
                <a:uLnTx/>
                <a:uFillTx/>
                <a:latin typeface="Arial"/>
                <a:ea typeface="+mn-ea"/>
                <a:cs typeface="Arial"/>
                <a:sym typeface="Arial"/>
              </a:rPr>
              <a:t>foundation</a:t>
            </a:r>
            <a:r>
              <a:rPr kumimoji="0" lang="en-US" sz="2400" b="1"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1" i="0" u="none" strike="noStrike" kern="1200" cap="none" spc="0" normalizeH="0" baseline="0" noProof="0">
                <a:ln>
                  <a:noFill/>
                </a:ln>
                <a:solidFill>
                  <a:prstClr val="black"/>
                </a:solidFill>
                <a:effectLst/>
                <a:uLnTx/>
                <a:uFillTx/>
                <a:latin typeface="Arial"/>
                <a:ea typeface="+mn-ea"/>
                <a:cs typeface="Arial"/>
                <a:sym typeface="Arial"/>
              </a:rPr>
              <a:t>of district</a:t>
            </a:r>
            <a:r>
              <a:rPr kumimoji="0" lang="en-US" sz="2400" b="1"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1" i="0" u="none" strike="noStrike" kern="1200" cap="none" spc="0" normalizeH="0" baseline="0" noProof="0">
                <a:ln>
                  <a:noFill/>
                </a:ln>
                <a:solidFill>
                  <a:prstClr val="black"/>
                </a:solidFill>
                <a:effectLst/>
                <a:uLnTx/>
                <a:uFillTx/>
                <a:latin typeface="Arial"/>
                <a:ea typeface="+mn-ea"/>
                <a:cs typeface="Arial"/>
                <a:sym typeface="Arial"/>
              </a:rPr>
              <a:t>and</a:t>
            </a:r>
            <a:r>
              <a:rPr kumimoji="0" lang="en-US" sz="2400" b="1"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1" i="0" u="none" strike="noStrike" kern="1200" cap="none" spc="0" normalizeH="0" baseline="0" noProof="0">
                <a:ln>
                  <a:noFill/>
                </a:ln>
                <a:solidFill>
                  <a:prstClr val="black"/>
                </a:solidFill>
                <a:effectLst/>
                <a:uLnTx/>
                <a:uFillTx/>
                <a:latin typeface="Arial"/>
                <a:ea typeface="+mn-ea"/>
                <a:cs typeface="Arial"/>
                <a:sym typeface="Arial"/>
              </a:rPr>
              <a:t>school</a:t>
            </a:r>
            <a:r>
              <a:rPr kumimoji="0" lang="en-US" sz="2400" b="1" i="0" u="none" strike="noStrike" kern="1200" cap="none" spc="-10" normalizeH="0" baseline="0" noProof="0">
                <a:ln>
                  <a:noFill/>
                </a:ln>
                <a:solidFill>
                  <a:prstClr val="black"/>
                </a:solidFill>
                <a:effectLst/>
                <a:uLnTx/>
                <a:uFillTx/>
                <a:latin typeface="Arial"/>
                <a:ea typeface="+mn-ea"/>
                <a:cs typeface="Arial"/>
                <a:sym typeface="Arial"/>
              </a:rPr>
              <a:t> </a:t>
            </a:r>
            <a:r>
              <a:rPr kumimoji="0" lang="en-US" sz="2400" b="1" i="0" u="none" strike="noStrike" kern="1200" cap="none" spc="0" normalizeH="0" baseline="0" noProof="0">
                <a:ln>
                  <a:noFill/>
                </a:ln>
                <a:solidFill>
                  <a:prstClr val="black"/>
                </a:solidFill>
                <a:effectLst/>
                <a:uLnTx/>
                <a:uFillTx/>
                <a:latin typeface="Arial"/>
                <a:ea typeface="+mn-ea"/>
                <a:cs typeface="Arial"/>
                <a:sym typeface="Arial"/>
              </a:rPr>
              <a:t>professionals</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a:t>
            </a:r>
          </a:p>
          <a:p>
            <a:pPr marL="184150" marR="0" lvl="0" indent="-228600" algn="l" defTabSz="914400" rtl="0" eaLnBrk="1" fontAlgn="auto" latinLnBrk="0" hangingPunct="1">
              <a:lnSpc>
                <a:spcPct val="9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including administrators</a:t>
            </a:r>
            <a:r>
              <a:rPr kumimoji="0" lang="en-US" sz="2400" b="0"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and</a:t>
            </a:r>
            <a:r>
              <a:rPr kumimoji="0" lang="en-US" sz="2400" b="0"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educators,</a:t>
            </a:r>
            <a:r>
              <a:rPr kumimoji="0" lang="en-US" sz="2400" b="0" i="0" u="none" strike="noStrike" kern="1200" cap="none" spc="-10"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specialized</a:t>
            </a:r>
            <a:r>
              <a:rPr kumimoji="0" lang="en-US" sz="2400" b="0"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instructional support</a:t>
            </a:r>
          </a:p>
          <a:p>
            <a:pPr marL="184150" marR="621665" lvl="0" indent="-228600" algn="l" defTabSz="914400" rtl="0" eaLnBrk="1" fontAlgn="auto" latinLnBrk="0" hangingPunct="1">
              <a:lnSpc>
                <a:spcPct val="90000"/>
              </a:lnSpc>
              <a:spcBef>
                <a:spcPts val="36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personnel (e.g., school psychologists, school social workers, school </a:t>
            </a:r>
            <a:r>
              <a:rPr kumimoji="0" lang="en-US" sz="2400" b="0" i="0" u="none" strike="noStrike" kern="1200" cap="none" spc="-51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counselors,</a:t>
            </a:r>
            <a:r>
              <a:rPr kumimoji="0" lang="en-US" sz="2400" b="0" i="0" u="none" strike="noStrike" kern="1200" cap="none" spc="-10"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school nurses and other</a:t>
            </a:r>
            <a:r>
              <a:rPr kumimoji="0" lang="en-US" sz="2400" b="0"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school health</a:t>
            </a:r>
            <a:r>
              <a:rPr kumimoji="0" lang="en-US" sz="2400" b="0"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professionals)</a:t>
            </a:r>
          </a:p>
          <a:p>
            <a:pPr marL="527050" marR="5080" lvl="1" indent="-228600" algn="l" defTabSz="914400" rtl="0" eaLnBrk="1" fontAlgn="auto" latinLnBrk="0" hangingPunct="1">
              <a:lnSpc>
                <a:spcPct val="90000"/>
              </a:lnSpc>
              <a:spcBef>
                <a:spcPts val="250"/>
              </a:spcBef>
              <a:spcAft>
                <a:spcPts val="0"/>
              </a:spcAft>
              <a:buClr>
                <a:srgbClr val="000000"/>
              </a:buClr>
              <a:buSzTx/>
              <a:buFont typeface="Arial" panose="020B0604020202020204" pitchFamily="34" charset="0"/>
              <a:buChar char="•"/>
              <a:tabLst>
                <a:tab pos="527050" algn="l"/>
              </a:tabLst>
              <a:defRPr/>
            </a:pPr>
            <a:r>
              <a:rPr kumimoji="0" lang="en-US" sz="2400" b="0" i="0" u="none" strike="noStrike" kern="1200" cap="none" spc="-5" normalizeH="0" baseline="0" noProof="0">
                <a:ln>
                  <a:noFill/>
                </a:ln>
                <a:solidFill>
                  <a:prstClr val="black"/>
                </a:solidFill>
                <a:effectLst/>
                <a:uLnTx/>
                <a:uFillTx/>
                <a:latin typeface="Arial"/>
                <a:ea typeface="+mn-ea"/>
                <a:cs typeface="Arial"/>
                <a:sym typeface="Arial"/>
              </a:rPr>
              <a:t>in</a:t>
            </a:r>
            <a:r>
              <a:rPr kumimoji="0" lang="en-US" sz="2400" b="0" i="0" u="none" strike="noStrike" kern="1200" cap="none" spc="15" normalizeH="0" baseline="0" noProof="0">
                <a:ln>
                  <a:noFill/>
                </a:ln>
                <a:solidFill>
                  <a:prstClr val="black"/>
                </a:solidFill>
                <a:effectLst/>
                <a:uLnTx/>
                <a:uFillTx/>
                <a:latin typeface="Arial"/>
                <a:ea typeface="+mn-ea"/>
                <a:cs typeface="Arial"/>
                <a:sym typeface="Arial"/>
              </a:rPr>
              <a:t> </a:t>
            </a:r>
            <a:r>
              <a:rPr kumimoji="0" lang="en-US" sz="2400" b="1" i="0" u="none" strike="noStrike" kern="1200" cap="none" spc="-5" normalizeH="0" baseline="0" noProof="0">
                <a:ln>
                  <a:noFill/>
                </a:ln>
                <a:solidFill>
                  <a:prstClr val="black"/>
                </a:solidFill>
                <a:effectLst/>
                <a:uLnTx/>
                <a:uFillTx/>
                <a:latin typeface="Arial"/>
                <a:ea typeface="+mn-ea"/>
                <a:cs typeface="Arial"/>
                <a:sym typeface="Arial"/>
              </a:rPr>
              <a:t>strategic</a:t>
            </a:r>
            <a:r>
              <a:rPr kumimoji="0" lang="en-US" sz="2400" b="1" i="0" u="none" strike="noStrike" kern="1200" cap="none" spc="15" normalizeH="0" baseline="0" noProof="0">
                <a:ln>
                  <a:noFill/>
                </a:ln>
                <a:solidFill>
                  <a:prstClr val="black"/>
                </a:solidFill>
                <a:effectLst/>
                <a:uLnTx/>
                <a:uFillTx/>
                <a:latin typeface="Arial"/>
                <a:ea typeface="+mn-ea"/>
                <a:cs typeface="Arial"/>
                <a:sym typeface="Arial"/>
              </a:rPr>
              <a:t> </a:t>
            </a:r>
            <a:r>
              <a:rPr kumimoji="0" lang="en-US" sz="2400" b="1" i="0" u="none" strike="noStrike" kern="1200" cap="none" spc="-5" normalizeH="0" baseline="0" noProof="0">
                <a:ln>
                  <a:noFill/>
                </a:ln>
                <a:solidFill>
                  <a:prstClr val="black"/>
                </a:solidFill>
                <a:effectLst/>
                <a:uLnTx/>
                <a:uFillTx/>
                <a:latin typeface="Arial"/>
                <a:ea typeface="+mn-ea"/>
                <a:cs typeface="Arial"/>
                <a:sym typeface="Arial"/>
              </a:rPr>
              <a:t>partnership</a:t>
            </a:r>
            <a:r>
              <a:rPr kumimoji="0" lang="en-US" sz="2400" b="1" i="0" u="none" strike="noStrike" kern="1200" cap="none" spc="1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5" normalizeH="0" baseline="0" noProof="0">
                <a:ln>
                  <a:noFill/>
                </a:ln>
                <a:solidFill>
                  <a:prstClr val="black"/>
                </a:solidFill>
                <a:effectLst/>
                <a:uLnTx/>
                <a:uFillTx/>
                <a:latin typeface="Arial"/>
                <a:ea typeface="+mn-ea"/>
                <a:cs typeface="Arial"/>
                <a:sym typeface="Arial"/>
              </a:rPr>
              <a:t>with</a:t>
            </a:r>
            <a:r>
              <a:rPr kumimoji="0" lang="en-US" sz="2400" b="0" i="0" u="none" strike="noStrike" kern="1200" cap="none" spc="15" normalizeH="0" baseline="0" noProof="0">
                <a:ln>
                  <a:noFill/>
                </a:ln>
                <a:solidFill>
                  <a:prstClr val="black"/>
                </a:solidFill>
                <a:effectLst/>
                <a:uLnTx/>
                <a:uFillTx/>
                <a:latin typeface="Arial"/>
                <a:ea typeface="+mn-ea"/>
                <a:cs typeface="Arial"/>
                <a:sym typeface="Arial"/>
              </a:rPr>
              <a:t> </a:t>
            </a:r>
            <a:r>
              <a:rPr kumimoji="0" lang="en-US" sz="2400" b="1" i="0" u="none" strike="noStrike" kern="1200" cap="none" spc="-5" normalizeH="0" baseline="0" noProof="0">
                <a:ln>
                  <a:noFill/>
                </a:ln>
                <a:solidFill>
                  <a:prstClr val="black"/>
                </a:solidFill>
                <a:effectLst/>
                <a:uLnTx/>
                <a:uFillTx/>
                <a:latin typeface="Arial"/>
                <a:ea typeface="+mn-ea"/>
                <a:cs typeface="Arial"/>
                <a:sym typeface="Arial"/>
              </a:rPr>
              <a:t>students,</a:t>
            </a:r>
            <a:r>
              <a:rPr kumimoji="0" lang="en-US" sz="2400" b="1" i="0" u="none" strike="noStrike" kern="1200" cap="none" spc="15" normalizeH="0" baseline="0" noProof="0">
                <a:ln>
                  <a:noFill/>
                </a:ln>
                <a:solidFill>
                  <a:prstClr val="black"/>
                </a:solidFill>
                <a:effectLst/>
                <a:uLnTx/>
                <a:uFillTx/>
                <a:latin typeface="Arial"/>
                <a:ea typeface="+mn-ea"/>
                <a:cs typeface="Arial"/>
                <a:sym typeface="Arial"/>
              </a:rPr>
              <a:t> </a:t>
            </a:r>
            <a:r>
              <a:rPr kumimoji="0" lang="en-US" sz="2400" b="1" i="0" u="none" strike="noStrike" kern="1200" cap="none" spc="-5" normalizeH="0" baseline="0" noProof="0">
                <a:ln>
                  <a:noFill/>
                </a:ln>
                <a:solidFill>
                  <a:prstClr val="black"/>
                </a:solidFill>
                <a:effectLst/>
                <a:uLnTx/>
                <a:uFillTx/>
                <a:latin typeface="Arial"/>
                <a:ea typeface="+mn-ea"/>
                <a:cs typeface="Arial"/>
                <a:sym typeface="Arial"/>
              </a:rPr>
              <a:t>families</a:t>
            </a:r>
            <a:r>
              <a:rPr kumimoji="0" lang="en-US" sz="2400" b="1" i="0" u="none" strike="noStrike" kern="1200" cap="none" spc="15" normalizeH="0" baseline="0" noProof="0">
                <a:ln>
                  <a:noFill/>
                </a:ln>
                <a:solidFill>
                  <a:prstClr val="black"/>
                </a:solidFill>
                <a:effectLst/>
                <a:uLnTx/>
                <a:uFillTx/>
                <a:latin typeface="Arial"/>
                <a:ea typeface="+mn-ea"/>
                <a:cs typeface="Arial"/>
                <a:sym typeface="Arial"/>
              </a:rPr>
              <a:t> </a:t>
            </a:r>
            <a:r>
              <a:rPr kumimoji="0" lang="en-US" sz="2400" b="1" i="0" u="none" strike="noStrike" kern="1200" cap="none" spc="-5" normalizeH="0" baseline="0" noProof="0">
                <a:ln>
                  <a:noFill/>
                </a:ln>
                <a:solidFill>
                  <a:prstClr val="black"/>
                </a:solidFill>
                <a:effectLst/>
                <a:uLnTx/>
                <a:uFillTx/>
                <a:latin typeface="Arial"/>
                <a:ea typeface="+mn-ea"/>
                <a:cs typeface="Arial"/>
                <a:sym typeface="Arial"/>
              </a:rPr>
              <a:t>and</a:t>
            </a:r>
            <a:r>
              <a:rPr kumimoji="0" lang="en-US" sz="2400" b="1" i="0" u="none" strike="noStrike" kern="1200" cap="none" spc="10" normalizeH="0" baseline="0" noProof="0">
                <a:ln>
                  <a:noFill/>
                </a:ln>
                <a:solidFill>
                  <a:prstClr val="black"/>
                </a:solidFill>
                <a:effectLst/>
                <a:uLnTx/>
                <a:uFillTx/>
                <a:latin typeface="Arial"/>
                <a:ea typeface="+mn-ea"/>
                <a:cs typeface="Arial"/>
                <a:sym typeface="Arial"/>
              </a:rPr>
              <a:t> </a:t>
            </a:r>
            <a:r>
              <a:rPr kumimoji="0" lang="en-US" sz="2400" b="1" i="0" u="none" strike="noStrike" kern="1200" cap="none" spc="-5" normalizeH="0" baseline="0" noProof="0">
                <a:ln>
                  <a:noFill/>
                </a:ln>
                <a:solidFill>
                  <a:prstClr val="black"/>
                </a:solidFill>
                <a:effectLst/>
                <a:uLnTx/>
                <a:uFillTx/>
                <a:latin typeface="Arial"/>
                <a:ea typeface="+mn-ea"/>
                <a:cs typeface="Arial"/>
                <a:sym typeface="Arial"/>
              </a:rPr>
              <a:t>community</a:t>
            </a:r>
            <a:r>
              <a:rPr kumimoji="0" lang="en-US" sz="2400" b="1" i="0" u="none" strike="noStrike" kern="1200" cap="none" spc="20" normalizeH="0" baseline="0" noProof="0">
                <a:ln>
                  <a:noFill/>
                </a:ln>
                <a:solidFill>
                  <a:prstClr val="black"/>
                </a:solidFill>
                <a:effectLst/>
                <a:uLnTx/>
                <a:uFillTx/>
                <a:latin typeface="Arial"/>
                <a:ea typeface="+mn-ea"/>
                <a:cs typeface="Arial"/>
                <a:sym typeface="Arial"/>
              </a:rPr>
              <a:t> </a:t>
            </a:r>
            <a:r>
              <a:rPr kumimoji="0" lang="en-US" sz="2400" b="1" i="0" u="none" strike="noStrike" kern="1200" cap="none" spc="-5" normalizeH="0" baseline="0" noProof="0">
                <a:ln>
                  <a:noFill/>
                </a:ln>
                <a:solidFill>
                  <a:prstClr val="black"/>
                </a:solidFill>
                <a:effectLst/>
                <a:uLnTx/>
                <a:uFillTx/>
                <a:latin typeface="Arial"/>
                <a:ea typeface="+mn-ea"/>
                <a:cs typeface="Arial"/>
                <a:sym typeface="Arial"/>
              </a:rPr>
              <a:t>health</a:t>
            </a:r>
            <a:r>
              <a:rPr kumimoji="0" lang="en-US" sz="2400" b="1" i="0" u="none" strike="noStrike" kern="1200" cap="none" spc="10" normalizeH="0" baseline="0" noProof="0">
                <a:ln>
                  <a:noFill/>
                </a:ln>
                <a:solidFill>
                  <a:prstClr val="black"/>
                </a:solidFill>
                <a:effectLst/>
                <a:uLnTx/>
                <a:uFillTx/>
                <a:latin typeface="Arial"/>
                <a:ea typeface="+mn-ea"/>
                <a:cs typeface="Arial"/>
                <a:sym typeface="Arial"/>
              </a:rPr>
              <a:t> </a:t>
            </a:r>
            <a:r>
              <a:rPr kumimoji="0" lang="en-US" sz="2400" b="1" i="0" u="none" strike="noStrike" kern="1200" cap="none" spc="-5" normalizeH="0" baseline="0" noProof="0">
                <a:ln>
                  <a:noFill/>
                </a:ln>
                <a:solidFill>
                  <a:prstClr val="black"/>
                </a:solidFill>
                <a:effectLst/>
                <a:uLnTx/>
                <a:uFillTx/>
                <a:latin typeface="Arial"/>
                <a:ea typeface="+mn-ea"/>
                <a:cs typeface="Arial"/>
                <a:sym typeface="Arial"/>
              </a:rPr>
              <a:t>and </a:t>
            </a:r>
            <a:r>
              <a:rPr kumimoji="0" lang="en-US" sz="2400" b="1" i="0" u="none" strike="noStrike" kern="1200" cap="none" spc="-459" normalizeH="0" baseline="0" noProof="0">
                <a:ln>
                  <a:noFill/>
                </a:ln>
                <a:solidFill>
                  <a:prstClr val="black"/>
                </a:solidFill>
                <a:effectLst/>
                <a:uLnTx/>
                <a:uFillTx/>
                <a:latin typeface="Arial"/>
                <a:ea typeface="+mn-ea"/>
                <a:cs typeface="Arial"/>
                <a:sym typeface="Arial"/>
              </a:rPr>
              <a:t> </a:t>
            </a:r>
            <a:r>
              <a:rPr kumimoji="0" lang="en-US" sz="2400" b="1" i="0" u="none" strike="noStrike" kern="1200" cap="none" spc="-5" normalizeH="0" baseline="0" noProof="0">
                <a:ln>
                  <a:noFill/>
                </a:ln>
                <a:solidFill>
                  <a:prstClr val="black"/>
                </a:solidFill>
                <a:effectLst/>
                <a:uLnTx/>
                <a:uFillTx/>
                <a:latin typeface="Arial"/>
                <a:ea typeface="+mn-ea"/>
                <a:cs typeface="Arial"/>
                <a:sym typeface="Arial"/>
              </a:rPr>
              <a:t>mental</a:t>
            </a:r>
            <a:r>
              <a:rPr kumimoji="0" lang="en-US" sz="2400" b="1" i="0" u="none" strike="noStrike" kern="1200" cap="none" spc="0" normalizeH="0" baseline="0" noProof="0">
                <a:ln>
                  <a:noFill/>
                </a:ln>
                <a:solidFill>
                  <a:prstClr val="black"/>
                </a:solidFill>
                <a:effectLst/>
                <a:uLnTx/>
                <a:uFillTx/>
                <a:latin typeface="Arial"/>
                <a:ea typeface="+mn-ea"/>
                <a:cs typeface="Arial"/>
                <a:sym typeface="Arial"/>
              </a:rPr>
              <a:t> </a:t>
            </a:r>
            <a:r>
              <a:rPr kumimoji="0" lang="en-US" sz="2400" b="1" i="0" u="none" strike="noStrike" kern="1200" cap="none" spc="-5" normalizeH="0" baseline="0" noProof="0">
                <a:ln>
                  <a:noFill/>
                </a:ln>
                <a:solidFill>
                  <a:prstClr val="black"/>
                </a:solidFill>
                <a:effectLst/>
                <a:uLnTx/>
                <a:uFillTx/>
                <a:latin typeface="Arial"/>
                <a:ea typeface="+mn-ea"/>
                <a:cs typeface="Arial"/>
                <a:sym typeface="Arial"/>
              </a:rPr>
              <a:t>health</a:t>
            </a:r>
            <a:r>
              <a:rPr kumimoji="0" lang="en-US" sz="2400" b="1" i="0" u="none" strike="noStrike" kern="1200" cap="none" spc="0" normalizeH="0" baseline="0" noProof="0">
                <a:ln>
                  <a:noFill/>
                </a:ln>
                <a:solidFill>
                  <a:prstClr val="black"/>
                </a:solidFill>
                <a:effectLst/>
                <a:uLnTx/>
                <a:uFillTx/>
                <a:latin typeface="Arial"/>
                <a:ea typeface="+mn-ea"/>
                <a:cs typeface="Arial"/>
                <a:sym typeface="Arial"/>
              </a:rPr>
              <a:t> </a:t>
            </a:r>
            <a:r>
              <a:rPr kumimoji="0" lang="en-US" sz="2400" b="1" i="0" u="none" strike="noStrike" kern="1200" cap="none" spc="-5" normalizeH="0" baseline="0" noProof="0">
                <a:ln>
                  <a:noFill/>
                </a:ln>
                <a:solidFill>
                  <a:prstClr val="black"/>
                </a:solidFill>
                <a:effectLst/>
                <a:uLnTx/>
                <a:uFillTx/>
                <a:latin typeface="Arial"/>
                <a:ea typeface="+mn-ea"/>
                <a:cs typeface="Arial"/>
                <a:sym typeface="Arial"/>
              </a:rPr>
              <a:t>partners</a:t>
            </a:r>
            <a:endParaRPr kumimoji="0" lang="en-US" sz="2400" b="0" i="0" u="none" strike="noStrike" kern="1200" cap="none" spc="0" normalizeH="0" baseline="0" noProof="0">
              <a:ln>
                <a:noFill/>
              </a:ln>
              <a:solidFill>
                <a:prstClr val="black"/>
              </a:solidFill>
              <a:effectLst/>
              <a:uLnTx/>
              <a:uFillTx/>
              <a:latin typeface="Arial"/>
              <a:ea typeface="+mn-ea"/>
              <a:cs typeface="Arial"/>
              <a:sym typeface="Arial"/>
            </a:endParaRPr>
          </a:p>
          <a:p>
            <a:pPr marL="184150" marR="208279" lvl="0" indent="-228600" algn="l" defTabSz="914400" rtl="0" eaLnBrk="1" fontAlgn="auto" latinLnBrk="0" hangingPunct="1">
              <a:lnSpc>
                <a:spcPct val="90000"/>
              </a:lnSpc>
              <a:spcBef>
                <a:spcPts val="5"/>
              </a:spcBef>
              <a:spcAft>
                <a:spcPts val="0"/>
              </a:spcAft>
              <a:buClr>
                <a:srgbClr val="000000"/>
              </a:buClr>
              <a:buSzTx/>
              <a:buFont typeface="Arial" panose="020B0604020202020204" pitchFamily="34" charset="0"/>
              <a:buChar char="•"/>
              <a:tabLst>
                <a:tab pos="184150" algn="l"/>
              </a:tabLst>
              <a:defRPr/>
            </a:pP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assess and address the </a:t>
            </a:r>
            <a:r>
              <a:rPr kumimoji="0" lang="en-US" sz="2400" b="1" i="0" u="none" strike="noStrike" kern="1200" cap="none" spc="0" normalizeH="0" baseline="0" noProof="0">
                <a:ln>
                  <a:noFill/>
                </a:ln>
                <a:solidFill>
                  <a:prstClr val="black"/>
                </a:solidFill>
                <a:effectLst/>
                <a:uLnTx/>
                <a:uFillTx/>
                <a:latin typeface="Arial"/>
                <a:ea typeface="+mn-ea"/>
                <a:cs typeface="Arial"/>
                <a:sym typeface="Arial"/>
              </a:rPr>
              <a:t>social and environmental factors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that impact </a:t>
            </a:r>
            <a:r>
              <a:rPr kumimoji="0" lang="en-US" sz="2400" b="0" i="0" u="none" strike="noStrike" kern="1200" cap="none" spc="-51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health</a:t>
            </a:r>
            <a:r>
              <a:rPr kumimoji="0" lang="en-US" sz="2400" b="0"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and mental</a:t>
            </a:r>
            <a:r>
              <a:rPr kumimoji="0" lang="en-US" sz="2400" b="0" i="0" u="none" strike="noStrike" kern="1200" cap="none" spc="-5" normalizeH="0" baseline="0" noProof="0">
                <a:ln>
                  <a:noFill/>
                </a:ln>
                <a:solidFill>
                  <a:prstClr val="black"/>
                </a:solidFill>
                <a:effectLst/>
                <a:uLnTx/>
                <a:uFillTx/>
                <a:latin typeface="Arial"/>
                <a:ea typeface="+mn-ea"/>
                <a:cs typeface="Arial"/>
                <a:sym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sym typeface="Arial"/>
              </a:rPr>
              <a:t>health</a:t>
            </a:r>
          </a:p>
        </p:txBody>
      </p:sp>
      <p:pic>
        <p:nvPicPr>
          <p:cNvPr id="5" name="Picture 4" descr="Icon&#10;&#10;Description automatically generated">
            <a:extLst>
              <a:ext uri="{FF2B5EF4-FFF2-40B4-BE49-F238E27FC236}">
                <a16:creationId xmlns:a16="http://schemas.microsoft.com/office/drawing/2014/main" id="{3D4C0BDE-D409-4EF9-8984-78C5141FF225}"/>
              </a:ext>
            </a:extLst>
          </p:cNvPr>
          <p:cNvPicPr>
            <a:picLocks noChangeAspect="1"/>
          </p:cNvPicPr>
          <p:nvPr/>
        </p:nvPicPr>
        <p:blipFill rotWithShape="1">
          <a:blip r:embed="rId3"/>
          <a:srcRect t="633" r="-2" b="-2"/>
          <a:stretch/>
        </p:blipFill>
        <p:spPr>
          <a:xfrm>
            <a:off x="8125324" y="3164114"/>
            <a:ext cx="3971961" cy="3693885"/>
          </a:xfrm>
          <a:prstGeom prst="rect">
            <a:avLst/>
          </a:prstGeom>
        </p:spPr>
      </p:pic>
      <p:graphicFrame>
        <p:nvGraphicFramePr>
          <p:cNvPr id="3" name="Diagram 2">
            <a:extLst>
              <a:ext uri="{FF2B5EF4-FFF2-40B4-BE49-F238E27FC236}">
                <a16:creationId xmlns:a16="http://schemas.microsoft.com/office/drawing/2014/main" id="{FC6D25FD-D9E5-CE49-8699-CBBFA99FA044}"/>
              </a:ext>
            </a:extLst>
          </p:cNvPr>
          <p:cNvGraphicFramePr/>
          <p:nvPr>
            <p:extLst>
              <p:ext uri="{D42A27DB-BD31-4B8C-83A1-F6EECF244321}">
                <p14:modId xmlns:p14="http://schemas.microsoft.com/office/powerpoint/2010/main" val="2711976992"/>
              </p:ext>
            </p:extLst>
          </p:nvPr>
        </p:nvGraphicFramePr>
        <p:xfrm>
          <a:off x="8092022" y="146303"/>
          <a:ext cx="3971961" cy="32826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94468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6096000" y="326530"/>
            <a:ext cx="5706979" cy="639494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6A4A62"/>
              </a:buClr>
            </a:pPr>
            <a:r>
              <a:rPr lang="en-US"/>
              <a:t>Educators and Student Instructional Support Personnel </a:t>
            </a:r>
          </a:p>
          <a:p>
            <a:pPr lvl="1">
              <a:buClr>
                <a:srgbClr val="6A4A62"/>
              </a:buClr>
            </a:pPr>
            <a:r>
              <a:rPr lang="en-US"/>
              <a:t>Adequate staffing and support</a:t>
            </a:r>
          </a:p>
          <a:p>
            <a:pPr lvl="1">
              <a:buClr>
                <a:srgbClr val="6A4A62"/>
              </a:buClr>
            </a:pPr>
            <a:r>
              <a:rPr lang="en-US"/>
              <a:t>Trained to address student mental health in schools</a:t>
            </a:r>
          </a:p>
          <a:p>
            <a:pPr>
              <a:buClr>
                <a:srgbClr val="6A4A62"/>
              </a:buClr>
            </a:pPr>
            <a:r>
              <a:rPr lang="en-US"/>
              <a:t>Collaboration and Teaming</a:t>
            </a:r>
          </a:p>
          <a:p>
            <a:pPr lvl="1">
              <a:buClr>
                <a:srgbClr val="6A4A62"/>
              </a:buClr>
            </a:pPr>
            <a:r>
              <a:rPr lang="en-US"/>
              <a:t>Youth and families</a:t>
            </a:r>
          </a:p>
          <a:p>
            <a:pPr lvl="1">
              <a:buClr>
                <a:srgbClr val="6A4A62"/>
              </a:buClr>
            </a:pPr>
            <a:r>
              <a:rPr lang="en-US"/>
              <a:t>Community health/mental health and other partners</a:t>
            </a:r>
          </a:p>
          <a:p>
            <a:pPr>
              <a:buClr>
                <a:srgbClr val="6A4A62"/>
              </a:buClr>
            </a:pPr>
            <a:r>
              <a:rPr lang="en-US" err="1"/>
              <a:t>Multitiered</a:t>
            </a:r>
            <a:r>
              <a:rPr lang="en-US"/>
              <a:t> System of Supports</a:t>
            </a:r>
          </a:p>
          <a:p>
            <a:pPr lvl="1">
              <a:buClr>
                <a:srgbClr val="6A4A62"/>
              </a:buClr>
            </a:pPr>
            <a:r>
              <a:rPr lang="en-US"/>
              <a:t>Mental health promotion support (Tier 1)</a:t>
            </a:r>
          </a:p>
          <a:p>
            <a:pPr lvl="1">
              <a:buClr>
                <a:srgbClr val="6A4A62"/>
              </a:buClr>
            </a:pPr>
            <a:r>
              <a:rPr lang="en-US"/>
              <a:t>Early intervention and treatment services and supports (Tiers 2-3)</a:t>
            </a:r>
          </a:p>
          <a:p>
            <a:pPr>
              <a:buClr>
                <a:srgbClr val="6A4A62"/>
              </a:buClr>
            </a:pPr>
            <a:r>
              <a:rPr lang="en-US"/>
              <a:t>Evidence-Informed Services and Supports</a:t>
            </a:r>
          </a:p>
          <a:p>
            <a:pPr>
              <a:buClr>
                <a:srgbClr val="6A4A62"/>
              </a:buClr>
            </a:pPr>
            <a:r>
              <a:rPr lang="en-US"/>
              <a:t>Cultural Responsiveness and Equity </a:t>
            </a:r>
          </a:p>
          <a:p>
            <a:pPr>
              <a:buClr>
                <a:srgbClr val="6A4A62"/>
              </a:buClr>
            </a:pPr>
            <a:r>
              <a:rPr lang="en-US"/>
              <a:t>Data-Driven Decision-Making</a:t>
            </a:r>
          </a:p>
          <a:p>
            <a:endParaRPr lang="en-US"/>
          </a:p>
          <a:p>
            <a:endParaRPr lang="en-US"/>
          </a:p>
        </p:txBody>
      </p:sp>
      <p:pic>
        <p:nvPicPr>
          <p:cNvPr id="3" name="Picture 2" descr="Group of people holding up signs with checkmarks over their fac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448" y="1828800"/>
            <a:ext cx="5157042" cy="3434844"/>
          </a:xfrm>
          <a:prstGeom prst="rect">
            <a:avLst/>
          </a:prstGeom>
        </p:spPr>
      </p:pic>
      <p:sp>
        <p:nvSpPr>
          <p:cNvPr id="4" name="Title 1"/>
          <p:cNvSpPr txBox="1">
            <a:spLocks/>
          </p:cNvSpPr>
          <p:nvPr/>
        </p:nvSpPr>
        <p:spPr>
          <a:xfrm>
            <a:off x="467226" y="326530"/>
            <a:ext cx="3975100" cy="8432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6A4A62"/>
                </a:solidFill>
                <a:latin typeface="+mn-lt"/>
              </a:rPr>
              <a:t>Core Features</a:t>
            </a:r>
          </a:p>
        </p:txBody>
      </p:sp>
      <p:cxnSp>
        <p:nvCxnSpPr>
          <p:cNvPr id="5" name="Straight Connector 4">
            <a:extLst>
              <a:ext uri="{C183D7F6-B498-43B3-948B-1728B52AA6E4}">
                <adec:decorative xmlns:adec="http://schemas.microsoft.com/office/drawing/2017/decorative" val="1"/>
              </a:ext>
            </a:extLst>
          </p:cNvPr>
          <p:cNvCxnSpPr/>
          <p:nvPr/>
        </p:nvCxnSpPr>
        <p:spPr>
          <a:xfrm flipV="1">
            <a:off x="668448" y="1070810"/>
            <a:ext cx="3987773" cy="14699"/>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7" name="Title 6" hidden="1">
            <a:extLst>
              <a:ext uri="{FF2B5EF4-FFF2-40B4-BE49-F238E27FC236}">
                <a16:creationId xmlns:a16="http://schemas.microsoft.com/office/drawing/2014/main" id="{AE0D65A4-8261-4CB4-86AC-A8C1991DF46E}"/>
              </a:ext>
            </a:extLst>
          </p:cNvPr>
          <p:cNvSpPr>
            <a:spLocks noGrp="1"/>
          </p:cNvSpPr>
          <p:nvPr>
            <p:ph type="title"/>
          </p:nvPr>
        </p:nvSpPr>
        <p:spPr/>
        <p:txBody>
          <a:bodyPr/>
          <a:lstStyle/>
          <a:p>
            <a:r>
              <a:rPr lang="en-US"/>
              <a:t>Core Features</a:t>
            </a:r>
          </a:p>
        </p:txBody>
      </p:sp>
      <p:sp>
        <p:nvSpPr>
          <p:cNvPr id="9" name="Content Placeholder 8">
            <a:extLst>
              <a:ext uri="{FF2B5EF4-FFF2-40B4-BE49-F238E27FC236}">
                <a16:creationId xmlns:a16="http://schemas.microsoft.com/office/drawing/2014/main" id="{1F5CDD23-2C00-4AF1-B7DA-2CCD2EAF286C}"/>
              </a:ext>
            </a:extLst>
          </p:cNvPr>
          <p:cNvSpPr>
            <a:spLocks noGrp="1"/>
          </p:cNvSpPr>
          <p:nvPr>
            <p:ph idx="1"/>
          </p:nvPr>
        </p:nvSpPr>
        <p:spPr/>
        <p:txBody>
          <a:bodyPr/>
          <a:lstStyle/>
          <a:p>
            <a:endParaRPr lang="en-US"/>
          </a:p>
        </p:txBody>
      </p:sp>
      <p:sp>
        <p:nvSpPr>
          <p:cNvPr id="6" name="Slide Number Placeholder 5">
            <a:extLst>
              <a:ext uri="{FF2B5EF4-FFF2-40B4-BE49-F238E27FC236}">
                <a16:creationId xmlns:a16="http://schemas.microsoft.com/office/drawing/2014/main" id="{093BD52B-FDDC-44E5-BADD-22CB781DCD98}"/>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17</a:t>
            </a:fld>
            <a:endParaRPr lang="en-US"/>
          </a:p>
        </p:txBody>
      </p:sp>
      <p:sp>
        <p:nvSpPr>
          <p:cNvPr id="8" name="Rectangle 7">
            <a:extLst>
              <a:ext uri="{FF2B5EF4-FFF2-40B4-BE49-F238E27FC236}">
                <a16:creationId xmlns:a16="http://schemas.microsoft.com/office/drawing/2014/main" id="{EA1C136C-B53C-8AD4-1243-DBE7DA1AEA9F}"/>
              </a:ext>
            </a:extLst>
          </p:cNvPr>
          <p:cNvSpPr/>
          <p:nvPr/>
        </p:nvSpPr>
        <p:spPr>
          <a:xfrm>
            <a:off x="6010274" y="1714500"/>
            <a:ext cx="5514975" cy="1409700"/>
          </a:xfrm>
          <a:prstGeom prst="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261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18" descr="A group of people standing in front of a crowd&#10;&#10;Description automatically generated"/>
          <p:cNvPicPr preferRelativeResize="0"/>
          <p:nvPr/>
        </p:nvPicPr>
        <p:blipFill rotWithShape="1">
          <a:blip r:embed="rId3">
            <a:alphaModFix/>
          </a:blip>
          <a:srcRect/>
          <a:stretch/>
        </p:blipFill>
        <p:spPr>
          <a:xfrm>
            <a:off x="-76198" y="-734509"/>
            <a:ext cx="12344396" cy="8230630"/>
          </a:xfrm>
          <a:prstGeom prst="rect">
            <a:avLst/>
          </a:prstGeom>
          <a:noFill/>
          <a:ln>
            <a:noFill/>
          </a:ln>
        </p:spPr>
      </p:pic>
      <p:sp>
        <p:nvSpPr>
          <p:cNvPr id="532" name="Google Shape;532;p18"/>
          <p:cNvSpPr/>
          <p:nvPr/>
        </p:nvSpPr>
        <p:spPr>
          <a:xfrm>
            <a:off x="-76198" y="4272516"/>
            <a:ext cx="7543800" cy="2209800"/>
          </a:xfrm>
          <a:prstGeom prst="rect">
            <a:avLst/>
          </a:prstGeom>
          <a:solidFill>
            <a:srgbClr val="6A4A6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3" name="Google Shape;533;p18"/>
          <p:cNvSpPr txBox="1">
            <a:spLocks noGrp="1"/>
          </p:cNvSpPr>
          <p:nvPr>
            <p:ph idx="1"/>
          </p:nvPr>
        </p:nvSpPr>
        <p:spPr>
          <a:xfrm>
            <a:off x="64431" y="4411638"/>
            <a:ext cx="6890178" cy="2070678"/>
          </a:xfrm>
          <a:prstGeom prst="rect">
            <a:avLst/>
          </a:prstGeom>
          <a:noFill/>
          <a:ln>
            <a:noFill/>
          </a:ln>
        </p:spPr>
        <p:txBody>
          <a:bodyPr spcFirstLastPara="1" vert="horz" wrap="square" lIns="91425" tIns="45700" rIns="91425" bIns="45700" rtlCol="0" anchor="ctr" anchorCtr="0">
            <a:normAutofit/>
          </a:bodyPr>
          <a:lstStyle/>
          <a:p>
            <a:pPr marL="0" lvl="0" indent="0" algn="l" rtl="0">
              <a:lnSpc>
                <a:spcPct val="80000"/>
              </a:lnSpc>
              <a:spcBef>
                <a:spcPts val="0"/>
              </a:spcBef>
              <a:spcAft>
                <a:spcPts val="0"/>
              </a:spcAft>
              <a:buClr>
                <a:schemeClr val="lt1"/>
              </a:buClr>
              <a:buSzPts val="2590"/>
              <a:buNone/>
            </a:pPr>
            <a:r>
              <a:rPr lang="en-US" sz="2590">
                <a:solidFill>
                  <a:schemeClr val="lt1"/>
                </a:solidFill>
              </a:rPr>
              <a:t>It’s crucial that when addressing the mental health behavioral health of students, families, educators, and schools, we do so not in a vacuum, but in the larger socio-political context.</a:t>
            </a:r>
            <a:endParaRPr/>
          </a:p>
        </p:txBody>
      </p:sp>
    </p:spTree>
    <p:extLst>
      <p:ext uri="{BB962C8B-B14F-4D97-AF65-F5344CB8AC3E}">
        <p14:creationId xmlns:p14="http://schemas.microsoft.com/office/powerpoint/2010/main" val="1938477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749FB-5990-5971-C84D-6773D19902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9C0768-08F7-893F-B763-690C59C2E6A1}"/>
              </a:ext>
            </a:extLst>
          </p:cNvPr>
          <p:cNvSpPr txBox="1">
            <a:spLocks/>
          </p:cNvSpPr>
          <p:nvPr/>
        </p:nvSpPr>
        <p:spPr>
          <a:xfrm>
            <a:off x="3366837" y="125495"/>
            <a:ext cx="9505950" cy="994172"/>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
                <a:srgbClr val="000000"/>
              </a:buClr>
              <a:buSzTx/>
              <a:buFont typeface="Arial"/>
              <a:buNone/>
              <a:tabLst/>
              <a:defRPr/>
            </a:pPr>
            <a:r>
              <a:rPr kumimoji="0" lang="en-US" sz="3000" b="1" i="0" u="none" strike="noStrike" kern="1200" cap="none" spc="0" normalizeH="0" baseline="0" noProof="0">
                <a:ln>
                  <a:noFill/>
                </a:ln>
                <a:solidFill>
                  <a:srgbClr val="6A4A62"/>
                </a:solidFill>
                <a:effectLst/>
                <a:uLnTx/>
                <a:uFillTx/>
                <a:latin typeface="Calibri"/>
                <a:ea typeface="+mj-ea"/>
                <a:cs typeface="Calibri Light"/>
                <a:sym typeface="Arial"/>
              </a:rPr>
              <a:t>Multi-Tiered </a:t>
            </a:r>
            <a:r>
              <a:rPr kumimoji="0" lang="en-US" sz="3200" b="1" i="0" u="none" strike="noStrike" kern="1200" cap="none" spc="0" normalizeH="0" baseline="0" noProof="0">
                <a:ln>
                  <a:noFill/>
                </a:ln>
                <a:solidFill>
                  <a:srgbClr val="6A4A62"/>
                </a:solidFill>
                <a:effectLst/>
                <a:uLnTx/>
                <a:uFillTx/>
                <a:latin typeface="Calibri"/>
                <a:ea typeface="+mj-ea"/>
                <a:cs typeface="Calibri Light"/>
                <a:sym typeface="Arial"/>
              </a:rPr>
              <a:t>System </a:t>
            </a:r>
            <a:r>
              <a:rPr kumimoji="0" lang="en-US" sz="3000" b="1" i="0" u="none" strike="noStrike" kern="1200" cap="none" spc="0" normalizeH="0" baseline="0" noProof="0">
                <a:ln>
                  <a:noFill/>
                </a:ln>
                <a:solidFill>
                  <a:srgbClr val="6A4A62"/>
                </a:solidFill>
                <a:effectLst/>
                <a:uLnTx/>
                <a:uFillTx/>
                <a:latin typeface="Calibri"/>
                <a:ea typeface="+mj-ea"/>
                <a:cs typeface="Calibri Light"/>
                <a:sym typeface="Arial"/>
              </a:rPr>
              <a:t>of Supports</a:t>
            </a:r>
          </a:p>
        </p:txBody>
      </p:sp>
      <p:graphicFrame>
        <p:nvGraphicFramePr>
          <p:cNvPr id="3" name="Content Placeholder 13">
            <a:extLst>
              <a:ext uri="{FF2B5EF4-FFF2-40B4-BE49-F238E27FC236}">
                <a16:creationId xmlns:a16="http://schemas.microsoft.com/office/drawing/2014/main" id="{42152617-E0B1-92B7-490B-1BD295ADF9A4}"/>
              </a:ext>
            </a:extLst>
          </p:cNvPr>
          <p:cNvGraphicFramePr>
            <a:graphicFrameLocks/>
          </p:cNvGraphicFramePr>
          <p:nvPr/>
        </p:nvGraphicFramePr>
        <p:xfrm>
          <a:off x="1676400" y="1002030"/>
          <a:ext cx="8839200" cy="5568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370E6E0E-DD3E-E92B-B955-98E65D19ED8A}"/>
              </a:ext>
            </a:extLst>
          </p:cNvPr>
          <p:cNvSpPr txBox="1"/>
          <p:nvPr/>
        </p:nvSpPr>
        <p:spPr>
          <a:xfrm>
            <a:off x="1999248" y="1030652"/>
            <a:ext cx="2545682" cy="1200329"/>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Intensive interventions</a:t>
            </a:r>
            <a:endParaRPr kumimoji="0" lang="en-US"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for students with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serious concerns impacting functioning</a:t>
            </a:r>
          </a:p>
        </p:txBody>
      </p:sp>
      <p:sp>
        <p:nvSpPr>
          <p:cNvPr id="5" name="Left Brace 4">
            <a:extLst>
              <a:ext uri="{FF2B5EF4-FFF2-40B4-BE49-F238E27FC236}">
                <a16:creationId xmlns:a16="http://schemas.microsoft.com/office/drawing/2014/main" id="{E1E2618B-4DA8-B444-C103-D8B16A8C26C0}"/>
              </a:ext>
            </a:extLst>
          </p:cNvPr>
          <p:cNvSpPr/>
          <p:nvPr/>
        </p:nvSpPr>
        <p:spPr>
          <a:xfrm>
            <a:off x="4538915" y="1004536"/>
            <a:ext cx="508334" cy="1082842"/>
          </a:xfrm>
          <a:prstGeom prst="leftBrace">
            <a:avLst/>
          </a:prstGeom>
          <a:ln w="28575">
            <a:solidFill>
              <a:srgbClr val="6D4C5D"/>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sym typeface="Arial"/>
            </a:endParaRPr>
          </a:p>
        </p:txBody>
      </p:sp>
      <p:cxnSp>
        <p:nvCxnSpPr>
          <p:cNvPr id="6" name="Straight Connector 5">
            <a:extLst>
              <a:ext uri="{FF2B5EF4-FFF2-40B4-BE49-F238E27FC236}">
                <a16:creationId xmlns:a16="http://schemas.microsoft.com/office/drawing/2014/main" id="{34B04BE0-75AC-EE2C-0879-B4C1F1EF4518}"/>
              </a:ext>
            </a:extLst>
          </p:cNvPr>
          <p:cNvCxnSpPr/>
          <p:nvPr/>
        </p:nvCxnSpPr>
        <p:spPr>
          <a:xfrm flipV="1">
            <a:off x="3448210" y="617475"/>
            <a:ext cx="5185109" cy="1362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1876A68-CC4B-1204-9F84-BA14EBE356A7}"/>
              </a:ext>
            </a:extLst>
          </p:cNvPr>
          <p:cNvSpPr txBox="1"/>
          <p:nvPr/>
        </p:nvSpPr>
        <p:spPr>
          <a:xfrm>
            <a:off x="7524750" y="2514600"/>
            <a:ext cx="4019550" cy="1834932"/>
          </a:xfrm>
          <a:prstGeom prst="rect">
            <a:avLst/>
          </a:prstGeom>
          <a:ln w="28575"/>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none" strike="noStrike" kern="0" cap="none" spc="0" normalizeH="0" baseline="0" noProof="0">
                <a:ln>
                  <a:noFill/>
                </a:ln>
                <a:solidFill>
                  <a:prstClr val="black"/>
                </a:solidFill>
                <a:effectLst/>
                <a:uLnTx/>
                <a:uFillTx/>
                <a:latin typeface="Arial"/>
                <a:ea typeface="+mn-ea"/>
                <a:cs typeface="+mn-cs"/>
                <a:sym typeface="Arial"/>
              </a:rPr>
              <a:t>IMPORTANT REMINDERS:</a:t>
            </a:r>
            <a:endParaRPr kumimoji="0" lang="en-US" sz="1400" b="0" i="0" u="none" strike="noStrike" kern="0" cap="none" spc="0" normalizeH="0" baseline="0" noProof="0">
              <a:ln>
                <a:noFill/>
              </a:ln>
              <a:solidFill>
                <a:prstClr val="black"/>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prstClr val="black"/>
                </a:solidFill>
                <a:effectLst/>
                <a:uLnTx/>
                <a:uFillTx/>
                <a:latin typeface="Arial"/>
                <a:ea typeface="+mn-ea"/>
                <a:cs typeface="+mn-cs"/>
                <a:sym typeface="Arial"/>
              </a:rPr>
              <a:t>Children who are...</a:t>
            </a:r>
            <a:endParaRPr kumimoji="0" lang="en-US" sz="1600" b="0" i="0" u="none" strike="noStrike" kern="0" cap="none" spc="0" normalizeH="0" baseline="0" noProof="0">
              <a:ln>
                <a:noFill/>
              </a:ln>
              <a:solidFill>
                <a:prstClr val="black"/>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1600" b="0" i="0" u="none" strike="noStrike" kern="0" cap="none" spc="0" normalizeH="0" baseline="0" noProof="0">
                <a:ln>
                  <a:noFill/>
                </a:ln>
                <a:solidFill>
                  <a:prstClr val="black"/>
                </a:solidFill>
                <a:effectLst/>
                <a:uLnTx/>
                <a:uFillTx/>
                <a:latin typeface="Arial"/>
                <a:ea typeface="+mn-ea"/>
                <a:cs typeface="+mn-cs"/>
                <a:sym typeface="Arial"/>
              </a:rPr>
              <a:t>receiving Tier 2 interventions </a:t>
            </a:r>
            <a:r>
              <a:rPr kumimoji="0" lang="en-US" sz="1600" b="1" i="0" u="sng" strike="noStrike" kern="0" cap="none" spc="0" normalizeH="0" baseline="0" noProof="0">
                <a:ln>
                  <a:noFill/>
                </a:ln>
                <a:solidFill>
                  <a:prstClr val="black"/>
                </a:solidFill>
                <a:effectLst/>
                <a:uLnTx/>
                <a:uFillTx/>
                <a:latin typeface="Arial"/>
                <a:ea typeface="+mn-ea"/>
                <a:cs typeface="+mn-cs"/>
                <a:sym typeface="Arial"/>
              </a:rPr>
              <a:t>are also</a:t>
            </a:r>
            <a:r>
              <a:rPr kumimoji="0" lang="en-US" sz="1600" b="0" i="0" u="none" strike="noStrike" kern="0" cap="none" spc="0" normalizeH="0" baseline="0" noProof="0">
                <a:ln>
                  <a:noFill/>
                </a:ln>
                <a:solidFill>
                  <a:prstClr val="black"/>
                </a:solidFill>
                <a:effectLst/>
                <a:uLnTx/>
                <a:uFillTx/>
                <a:latin typeface="Arial"/>
                <a:ea typeface="+mn-ea"/>
                <a:cs typeface="+mn-cs"/>
                <a:sym typeface="Arial"/>
              </a:rPr>
              <a:t> receiving Tier 1 supports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1600" b="0" i="0" u="none" strike="noStrike" kern="0" cap="none" spc="0" normalizeH="0" baseline="0" noProof="0">
                <a:ln>
                  <a:noFill/>
                </a:ln>
                <a:solidFill>
                  <a:prstClr val="black"/>
                </a:solidFill>
                <a:effectLst/>
                <a:uLnTx/>
                <a:uFillTx/>
                <a:latin typeface="Arial"/>
                <a:ea typeface="+mn-ea"/>
                <a:cs typeface="+mn-cs"/>
                <a:sym typeface="Arial"/>
              </a:rPr>
              <a:t>receiving Tier 3 interventions </a:t>
            </a:r>
            <a:r>
              <a:rPr kumimoji="0" lang="en-US" sz="1600" b="1" i="0" u="sng" strike="noStrike" kern="0" cap="none" spc="0" normalizeH="0" baseline="0" noProof="0">
                <a:ln>
                  <a:noFill/>
                </a:ln>
                <a:solidFill>
                  <a:prstClr val="black"/>
                </a:solidFill>
                <a:effectLst/>
                <a:uLnTx/>
                <a:uFillTx/>
                <a:latin typeface="Arial"/>
                <a:ea typeface="+mn-ea"/>
                <a:cs typeface="+mn-cs"/>
                <a:sym typeface="Arial"/>
              </a:rPr>
              <a:t>are also</a:t>
            </a:r>
            <a:r>
              <a:rPr kumimoji="0" lang="en-US" sz="1600" b="0" i="0" u="none" strike="noStrike" kern="0" cap="none" spc="0" normalizeH="0" baseline="0" noProof="0">
                <a:ln>
                  <a:noFill/>
                </a:ln>
                <a:solidFill>
                  <a:prstClr val="black"/>
                </a:solidFill>
                <a:effectLst/>
                <a:uLnTx/>
                <a:uFillTx/>
                <a:latin typeface="Arial"/>
                <a:ea typeface="+mn-ea"/>
                <a:cs typeface="+mn-cs"/>
                <a:sym typeface="Arial"/>
              </a:rPr>
              <a:t> receiving Tier 1 and 2 supports and interventions</a:t>
            </a:r>
          </a:p>
        </p:txBody>
      </p:sp>
    </p:spTree>
    <p:extLst>
      <p:ext uri="{BB962C8B-B14F-4D97-AF65-F5344CB8AC3E}">
        <p14:creationId xmlns:p14="http://schemas.microsoft.com/office/powerpoint/2010/main" val="248577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D4493-5BDD-406C-A5AF-C60A29A2465D}"/>
              </a:ext>
            </a:extLst>
          </p:cNvPr>
          <p:cNvSpPr>
            <a:spLocks noGrp="1"/>
          </p:cNvSpPr>
          <p:nvPr>
            <p:ph type="ctrTitle"/>
          </p:nvPr>
        </p:nvSpPr>
        <p:spPr>
          <a:xfrm>
            <a:off x="866275" y="770020"/>
            <a:ext cx="10323094" cy="4860759"/>
          </a:xfrm>
        </p:spPr>
        <p:txBody>
          <a:bodyPr>
            <a:normAutofit/>
          </a:bodyPr>
          <a:lstStyle/>
          <a:p>
            <a:r>
              <a:rPr lang="en-US"/>
              <a:t>Building </a:t>
            </a:r>
            <a:r>
              <a:rPr lang="en-US" dirty="0"/>
              <a:t>Your School Mental Health Team</a:t>
            </a:r>
          </a:p>
        </p:txBody>
      </p:sp>
      <p:sp>
        <p:nvSpPr>
          <p:cNvPr id="3" name="Subtitle 2">
            <a:extLst>
              <a:ext uri="{FF2B5EF4-FFF2-40B4-BE49-F238E27FC236}">
                <a16:creationId xmlns:a16="http://schemas.microsoft.com/office/drawing/2014/main" id="{B80CAB09-9B84-535E-DC08-C0A33FE853DC}"/>
              </a:ext>
            </a:extLst>
          </p:cNvPr>
          <p:cNvSpPr txBox="1">
            <a:spLocks/>
          </p:cNvSpPr>
          <p:nvPr/>
        </p:nvSpPr>
        <p:spPr>
          <a:xfrm>
            <a:off x="3809999" y="4107600"/>
            <a:ext cx="4572000" cy="79951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00000"/>
              </a:buClr>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sym typeface="Arial"/>
              </a:rPr>
              <a:t>Erika Franta, PhD</a:t>
            </a:r>
            <a:b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sym typeface="Arial"/>
              </a:rPr>
            </a:b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sym typeface="Arial"/>
              </a:rPr>
              <a:t>Hannah West, PhD, BCBA</a:t>
            </a: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sym typeface="Arial"/>
            </a:endParaRPr>
          </a:p>
        </p:txBody>
      </p:sp>
      <p:pic>
        <p:nvPicPr>
          <p:cNvPr id="4" name="Picture 3">
            <a:extLst>
              <a:ext uri="{FF2B5EF4-FFF2-40B4-BE49-F238E27FC236}">
                <a16:creationId xmlns:a16="http://schemas.microsoft.com/office/drawing/2014/main" id="{1E2FE5B3-4A9C-E588-2DED-5CC8962F4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5658" y="0"/>
            <a:ext cx="2126342" cy="2126342"/>
          </a:xfrm>
          <a:prstGeom prst="rect">
            <a:avLst/>
          </a:prstGeom>
        </p:spPr>
      </p:pic>
    </p:spTree>
    <p:extLst>
      <p:ext uri="{BB962C8B-B14F-4D97-AF65-F5344CB8AC3E}">
        <p14:creationId xmlns:p14="http://schemas.microsoft.com/office/powerpoint/2010/main" val="4105998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descr="A child sitting at a table with a clipboard&#10;&#10;Description automatically generated">
            <a:extLst>
              <a:ext uri="{FF2B5EF4-FFF2-40B4-BE49-F238E27FC236}">
                <a16:creationId xmlns:a16="http://schemas.microsoft.com/office/drawing/2014/main" id="{CFF8C1BB-F663-86E7-FD03-3DF10413DA10}"/>
              </a:ext>
            </a:extLst>
          </p:cNvPr>
          <p:cNvPicPr>
            <a:picLocks noChangeAspect="1"/>
          </p:cNvPicPr>
          <p:nvPr/>
        </p:nvPicPr>
        <p:blipFill rotWithShape="1">
          <a:blip r:embed="rId2">
            <a:alphaModFix amt="50000"/>
          </a:blip>
          <a:srcRect t="9937" b="5794"/>
          <a:stretch/>
        </p:blipFill>
        <p:spPr>
          <a:xfrm>
            <a:off x="20" y="10"/>
            <a:ext cx="12191981" cy="6857990"/>
          </a:xfrm>
          <a:prstGeom prst="rect">
            <a:avLst/>
          </a:prstGeom>
        </p:spPr>
      </p:pic>
      <p:sp>
        <p:nvSpPr>
          <p:cNvPr id="2" name="Title 1">
            <a:extLst>
              <a:ext uri="{FF2B5EF4-FFF2-40B4-BE49-F238E27FC236}">
                <a16:creationId xmlns:a16="http://schemas.microsoft.com/office/drawing/2014/main" id="{2EC2A87E-BF98-5719-D875-0ABEF8068B5C}"/>
              </a:ext>
            </a:extLst>
          </p:cNvPr>
          <p:cNvSpPr>
            <a:spLocks noGrp="1"/>
          </p:cNvSpPr>
          <p:nvPr>
            <p:ph type="title"/>
          </p:nvPr>
        </p:nvSpPr>
        <p:spPr>
          <a:xfrm>
            <a:off x="1524000" y="1122362"/>
            <a:ext cx="9144000" cy="4604670"/>
          </a:xfrm>
        </p:spPr>
        <p:txBody>
          <a:bodyPr vert="horz" lIns="91440" tIns="45720" rIns="91440" bIns="45720" rtlCol="0" anchor="b">
            <a:normAutofit/>
          </a:bodyPr>
          <a:lstStyle/>
          <a:p>
            <a:pPr algn="ctr"/>
            <a:r>
              <a:rPr lang="en-US" sz="5100" b="1" dirty="0">
                <a:solidFill>
                  <a:srgbClr val="FFFFFF"/>
                </a:solidFill>
              </a:rPr>
              <a:t>Teaming:</a:t>
            </a:r>
            <a:br>
              <a:rPr lang="en-US" sz="5100" b="1" dirty="0">
                <a:solidFill>
                  <a:srgbClr val="FFFFFF"/>
                </a:solidFill>
              </a:rPr>
            </a:br>
            <a:r>
              <a:rPr lang="en-US" sz="5100" b="1" dirty="0">
                <a:solidFill>
                  <a:srgbClr val="FFFFFF"/>
                </a:solidFill>
              </a:rPr>
              <a:t>Best Practices</a:t>
            </a:r>
            <a:br>
              <a:rPr lang="en-US" sz="5100" b="1" dirty="0"/>
            </a:br>
            <a:br>
              <a:rPr lang="en-US" sz="5100" b="1" dirty="0"/>
            </a:br>
            <a:br>
              <a:rPr lang="en-US" sz="5100" dirty="0"/>
            </a:br>
            <a:endParaRPr lang="en-US" sz="5100" b="1">
              <a:solidFill>
                <a:srgbClr val="FFFFFF"/>
              </a:solidFill>
            </a:endParaRPr>
          </a:p>
        </p:txBody>
      </p:sp>
    </p:spTree>
    <p:extLst>
      <p:ext uri="{BB962C8B-B14F-4D97-AF65-F5344CB8AC3E}">
        <p14:creationId xmlns:p14="http://schemas.microsoft.com/office/powerpoint/2010/main" val="69003466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45BDF115-B699-4BB4-81B2-DF0BD9C60AB9}"/>
              </a:ext>
            </a:extLst>
          </p:cNvPr>
          <p:cNvPicPr>
            <a:picLocks noChangeAspect="1"/>
          </p:cNvPicPr>
          <p:nvPr/>
        </p:nvPicPr>
        <p:blipFill rotWithShape="1">
          <a:blip r:embed="rId3">
            <a:alphaModFix amt="35000"/>
          </a:blip>
          <a:srcRect b="7787"/>
          <a:stretch/>
        </p:blipFill>
        <p:spPr>
          <a:xfrm>
            <a:off x="-2" y="10"/>
            <a:ext cx="12192000" cy="6857990"/>
          </a:xfrm>
          <a:prstGeom prst="rect">
            <a:avLst/>
          </a:prstGeom>
        </p:spPr>
      </p:pic>
      <p:graphicFrame>
        <p:nvGraphicFramePr>
          <p:cNvPr id="3" name="Diagram 15">
            <a:extLst>
              <a:ext uri="{FF2B5EF4-FFF2-40B4-BE49-F238E27FC236}">
                <a16:creationId xmlns:a16="http://schemas.microsoft.com/office/drawing/2014/main" id="{649A1CD9-D34B-4D2C-8E5E-F7C8D5D1AD23}"/>
              </a:ext>
            </a:extLst>
          </p:cNvPr>
          <p:cNvGraphicFramePr/>
          <p:nvPr/>
        </p:nvGraphicFramePr>
        <p:xfrm>
          <a:off x="4646485" y="1782981"/>
          <a:ext cx="6902047" cy="4393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40124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294967295"/>
          </p:nvPr>
        </p:nvSpPr>
        <p:spPr>
          <a:xfrm>
            <a:off x="1300281" y="2444120"/>
            <a:ext cx="3752850" cy="1857375"/>
          </a:xfrm>
        </p:spPr>
        <p:txBody>
          <a:bodyPr>
            <a:normAutofit/>
          </a:bodyPr>
          <a:lstStyle/>
          <a:p>
            <a:pPr marL="0" indent="0" algn="r">
              <a:buNone/>
            </a:pPr>
            <a:r>
              <a:rPr lang="en-US" sz="4000" b="1" dirty="0">
                <a:solidFill>
                  <a:srgbClr val="6A4A62"/>
                </a:solidFill>
                <a:latin typeface="Arial" panose="020B0604020202020204" pitchFamily="34" charset="0"/>
                <a:cs typeface="Arial" panose="020B0604020202020204" pitchFamily="34" charset="0"/>
              </a:rPr>
              <a:t>What Is a School Mental Health Team?</a:t>
            </a:r>
          </a:p>
        </p:txBody>
      </p:sp>
      <p:sp>
        <p:nvSpPr>
          <p:cNvPr id="7" name="Content Placeholder 2"/>
          <p:cNvSpPr>
            <a:spLocks noGrp="1"/>
          </p:cNvSpPr>
          <p:nvPr>
            <p:ph sz="quarter" idx="4294967295"/>
          </p:nvPr>
        </p:nvSpPr>
        <p:spPr>
          <a:xfrm>
            <a:off x="6620164" y="1147186"/>
            <a:ext cx="4394200" cy="4930775"/>
          </a:xfrm>
          <a:prstGeom prst="rect">
            <a:avLst/>
          </a:prstGeom>
        </p:spPr>
        <p:txBody>
          <a:bodyPr vert="horz" lIns="91440" tIns="45720" rIns="91440" bIns="45720" rtlCol="0" anchor="ctr">
            <a:normAutofit/>
          </a:bodyPr>
          <a:lstStyle/>
          <a:p>
            <a:pPr marL="0" indent="0">
              <a:buNone/>
            </a:pPr>
            <a:r>
              <a:rPr lang="en-US" sz="2400" dirty="0">
                <a:latin typeface="Arial" panose="020B0604020202020204" pitchFamily="34" charset="0"/>
                <a:cs typeface="Arial" panose="020B0604020202020204" pitchFamily="34" charset="0"/>
              </a:rPr>
              <a:t>A team of school and community stakeholders at a school or district level that </a:t>
            </a:r>
            <a:r>
              <a:rPr lang="en-US" sz="2400" b="1" dirty="0">
                <a:latin typeface="Arial" panose="020B0604020202020204" pitchFamily="34" charset="0"/>
                <a:cs typeface="Arial" panose="020B0604020202020204" pitchFamily="34" charset="0"/>
              </a:rPr>
              <a:t>meets regularly, uses data-based decision-making, and relies on action planning </a:t>
            </a:r>
            <a:r>
              <a:rPr lang="en-US" sz="2400" dirty="0">
                <a:latin typeface="Arial" panose="020B0604020202020204" pitchFamily="34" charset="0"/>
                <a:cs typeface="Arial" panose="020B0604020202020204" pitchFamily="34" charset="0"/>
              </a:rPr>
              <a:t>to support student mental health.</a:t>
            </a:r>
          </a:p>
          <a:p>
            <a:pPr marL="0"/>
            <a:endParaRPr lang="en-US" sz="2400" dirty="0">
              <a:latin typeface="Arial" panose="020B0604020202020204" pitchFamily="34" charset="0"/>
              <a:cs typeface="Arial" panose="020B0604020202020204" pitchFamily="34" charset="0"/>
            </a:endParaRPr>
          </a:p>
        </p:txBody>
      </p:sp>
      <p:sp>
        <p:nvSpPr>
          <p:cNvPr id="2" name="Title 1" hidden="1">
            <a:extLst>
              <a:ext uri="{FF2B5EF4-FFF2-40B4-BE49-F238E27FC236}">
                <a16:creationId xmlns:a16="http://schemas.microsoft.com/office/drawing/2014/main" id="{B4252140-C276-40E1-813F-947D4F690A3B}"/>
              </a:ext>
            </a:extLst>
          </p:cNvPr>
          <p:cNvSpPr>
            <a:spLocks noGrp="1"/>
          </p:cNvSpPr>
          <p:nvPr>
            <p:ph type="title" idx="4294967295"/>
          </p:nvPr>
        </p:nvSpPr>
        <p:spPr>
          <a:xfrm>
            <a:off x="0" y="365125"/>
            <a:ext cx="10515600" cy="1325563"/>
          </a:xfrm>
        </p:spPr>
        <p:txBody>
          <a:bodyPr/>
          <a:lstStyle/>
          <a:p>
            <a:r>
              <a:rPr lang="en-US"/>
              <a:t>What is a school mental health team? </a:t>
            </a:r>
          </a:p>
        </p:txBody>
      </p:sp>
      <p:cxnSp>
        <p:nvCxnSpPr>
          <p:cNvPr id="5" name="Straight Connector 4">
            <a:extLst>
              <a:ext uri="{C183D7F6-B498-43B3-948B-1728B52AA6E4}">
                <adec:decorative xmlns:adec="http://schemas.microsoft.com/office/drawing/2017/decorative" val="1"/>
              </a:ext>
            </a:extLst>
          </p:cNvPr>
          <p:cNvCxnSpPr/>
          <p:nvPr/>
        </p:nvCxnSpPr>
        <p:spPr>
          <a:xfrm flipH="1">
            <a:off x="6047663" y="1668649"/>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8" name="Footer Placeholder 5">
            <a:extLst>
              <a:ext uri="{FF2B5EF4-FFF2-40B4-BE49-F238E27FC236}">
                <a16:creationId xmlns:a16="http://schemas.microsoft.com/office/drawing/2014/main" id="{DD47C448-C49A-8345-8139-2D211D26909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919195"/>
                </a:solidFill>
                <a:effectLst/>
                <a:uLnTx/>
                <a:uFillTx/>
                <a:latin typeface="Arial" panose="020B0604020202020204" pitchFamily="34" charset="0"/>
                <a:ea typeface="+mn-ea"/>
                <a:cs typeface="Arial" panose="020B0604020202020204" pitchFamily="34" charset="0"/>
              </a:rPr>
              <a:t>National School Mental Health Implementation Guidance Modules </a:t>
            </a:r>
          </a:p>
        </p:txBody>
      </p:sp>
    </p:spTree>
    <p:extLst>
      <p:ext uri="{BB962C8B-B14F-4D97-AF65-F5344CB8AC3E}">
        <p14:creationId xmlns:p14="http://schemas.microsoft.com/office/powerpoint/2010/main" val="1587911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26E0F-C21D-ED18-1049-01766A5CD5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FFD0C52-E6BC-120A-97E8-F7E7A9E0CE0C}"/>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B4ADB1B6-4D7F-7334-E394-E161C2BD1696}"/>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63F768EA-E502-46FE-C968-522FDE29AFC0}"/>
              </a:ext>
            </a:extLst>
          </p:cNvPr>
          <p:cNvPicPr>
            <a:picLocks noChangeAspect="1"/>
          </p:cNvPicPr>
          <p:nvPr/>
        </p:nvPicPr>
        <p:blipFill>
          <a:blip r:embed="rId2"/>
          <a:stretch>
            <a:fillRect/>
          </a:stretch>
        </p:blipFill>
        <p:spPr>
          <a:xfrm>
            <a:off x="540327" y="-10226"/>
            <a:ext cx="11166764" cy="6912758"/>
          </a:xfrm>
          <a:prstGeom prst="rect">
            <a:avLst/>
          </a:prstGeom>
        </p:spPr>
      </p:pic>
    </p:spTree>
    <p:extLst>
      <p:ext uri="{BB962C8B-B14F-4D97-AF65-F5344CB8AC3E}">
        <p14:creationId xmlns:p14="http://schemas.microsoft.com/office/powerpoint/2010/main" val="2045824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294967295"/>
          </p:nvPr>
        </p:nvSpPr>
        <p:spPr>
          <a:xfrm>
            <a:off x="595746" y="379279"/>
            <a:ext cx="9483725" cy="814388"/>
          </a:xfrm>
        </p:spPr>
        <p:txBody>
          <a:bodyPr>
            <a:normAutofit/>
          </a:bodyPr>
          <a:lstStyle/>
          <a:p>
            <a:pPr marL="0" indent="0">
              <a:buNone/>
            </a:pPr>
            <a:r>
              <a:rPr lang="en-US" sz="4000" b="1" dirty="0">
                <a:solidFill>
                  <a:srgbClr val="6A4A62"/>
                </a:solidFill>
                <a:latin typeface="Arial" panose="020B0604020202020204" pitchFamily="34" charset="0"/>
                <a:cs typeface="Arial" panose="020B0604020202020204" pitchFamily="34" charset="0"/>
              </a:rPr>
              <a:t>Value of School Mental Health Teams</a:t>
            </a:r>
          </a:p>
        </p:txBody>
      </p:sp>
      <p:sp>
        <p:nvSpPr>
          <p:cNvPr id="5" name="Title 4" hidden="1">
            <a:extLst>
              <a:ext uri="{FF2B5EF4-FFF2-40B4-BE49-F238E27FC236}">
                <a16:creationId xmlns:a16="http://schemas.microsoft.com/office/drawing/2014/main" id="{B9A56D29-9C66-45D6-9C1F-FFDDD1ABF408}"/>
              </a:ext>
            </a:extLst>
          </p:cNvPr>
          <p:cNvSpPr>
            <a:spLocks noGrp="1"/>
          </p:cNvSpPr>
          <p:nvPr>
            <p:ph type="title" idx="4294967295"/>
          </p:nvPr>
        </p:nvSpPr>
        <p:spPr>
          <a:xfrm>
            <a:off x="0" y="365125"/>
            <a:ext cx="10515600" cy="1325563"/>
          </a:xfrm>
        </p:spPr>
        <p:txBody>
          <a:bodyPr/>
          <a:lstStyle/>
          <a:p>
            <a:r>
              <a:rPr lang="en-US"/>
              <a:t>Value of School Mental Health Teams</a:t>
            </a:r>
          </a:p>
        </p:txBody>
      </p:sp>
      <p:sp>
        <p:nvSpPr>
          <p:cNvPr id="3" name="TextBox 2"/>
          <p:cNvSpPr txBox="1"/>
          <p:nvPr/>
        </p:nvSpPr>
        <p:spPr>
          <a:xfrm>
            <a:off x="6386282" y="2120053"/>
            <a:ext cx="5289924" cy="2677656"/>
          </a:xfrm>
          <a:prstGeom prst="rect">
            <a:avLst/>
          </a:prstGeom>
          <a:noFill/>
        </p:spPr>
        <p:txBody>
          <a:bodyPr wrap="square" rtlCol="0">
            <a:spAutoFit/>
          </a:bodyPr>
          <a:lstStyle/>
          <a:p>
            <a:pPr marL="457200" marR="0" lvl="0" indent="-457200" algn="l" defTabSz="9144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Communication</a:t>
            </a:r>
          </a:p>
          <a:p>
            <a:pPr marL="457200" marR="0" lvl="0" indent="-457200" algn="l" defTabSz="9144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Collaboration</a:t>
            </a:r>
          </a:p>
          <a:p>
            <a:pPr marL="457200" marR="0" lvl="0" indent="-457200" algn="l" defTabSz="9144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Mutual support</a:t>
            </a:r>
          </a:p>
          <a:p>
            <a:pPr marL="457200" marR="0" lvl="0" indent="-457200" algn="l" defTabSz="9144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Common vision and priorities</a:t>
            </a:r>
          </a:p>
          <a:p>
            <a:pPr marL="457200" marR="0" lvl="0" indent="-457200" algn="l" defTabSz="9144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Resource maximization</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189" y="1884200"/>
            <a:ext cx="4987383" cy="3323445"/>
          </a:xfrm>
          <a:prstGeom prst="rect">
            <a:avLst/>
          </a:prstGeom>
        </p:spPr>
      </p:pic>
      <p:cxnSp>
        <p:nvCxnSpPr>
          <p:cNvPr id="7" name="Straight Connector 6">
            <a:extLst>
              <a:ext uri="{C183D7F6-B498-43B3-948B-1728B52AA6E4}">
                <adec:decorative xmlns:adec="http://schemas.microsoft.com/office/drawing/2017/decorative" val="1"/>
              </a:ext>
            </a:extLst>
          </p:cNvPr>
          <p:cNvCxnSpPr/>
          <p:nvPr/>
        </p:nvCxnSpPr>
        <p:spPr>
          <a:xfrm flipV="1">
            <a:off x="780403" y="1056979"/>
            <a:ext cx="9986337" cy="24689"/>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8" name="Footer Placeholder 5">
            <a:extLst>
              <a:ext uri="{FF2B5EF4-FFF2-40B4-BE49-F238E27FC236}">
                <a16:creationId xmlns:a16="http://schemas.microsoft.com/office/drawing/2014/main" id="{A91E3DCF-8A20-924E-AB07-16E50484AF9C}"/>
              </a:ext>
              <a:ext uri="{C183D7F6-B498-43B3-948B-1728B52AA6E4}">
                <adec:decorative xmlns:adec="http://schemas.microsoft.com/office/drawing/2017/decorative" val="1"/>
              </a:ext>
            </a:extLst>
          </p:cNvPr>
          <p:cNvSpPr txBox="1">
            <a:spLocks/>
          </p:cNvSpPr>
          <p:nvPr/>
        </p:nvSpPr>
        <p:spPr>
          <a:xfrm>
            <a:off x="6798807" y="6442746"/>
            <a:ext cx="6085920" cy="415254"/>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Implementation Guidance Modules </a:t>
            </a:r>
          </a:p>
        </p:txBody>
      </p:sp>
    </p:spTree>
    <p:extLst>
      <p:ext uri="{BB962C8B-B14F-4D97-AF65-F5344CB8AC3E}">
        <p14:creationId xmlns:p14="http://schemas.microsoft.com/office/powerpoint/2010/main" val="657601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4BA76-D3ED-64C4-A9EC-DACE6C939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EEA843-0956-F769-1378-FAA814FD0397}"/>
              </a:ext>
            </a:extLst>
          </p:cNvPr>
          <p:cNvSpPr>
            <a:spLocks noGrp="1"/>
          </p:cNvSpPr>
          <p:nvPr>
            <p:ph type="title"/>
          </p:nvPr>
        </p:nvSpPr>
        <p:spPr/>
        <p:txBody>
          <a:bodyPr/>
          <a:lstStyle/>
          <a:p>
            <a:r>
              <a:rPr lang="en-US" dirty="0"/>
              <a:t>Establishing Partnership Agreements</a:t>
            </a:r>
          </a:p>
        </p:txBody>
      </p:sp>
      <p:sp>
        <p:nvSpPr>
          <p:cNvPr id="3" name="Content Placeholder 2">
            <a:extLst>
              <a:ext uri="{FF2B5EF4-FFF2-40B4-BE49-F238E27FC236}">
                <a16:creationId xmlns:a16="http://schemas.microsoft.com/office/drawing/2014/main" id="{5365BA42-C192-C6B9-585F-C14868A7497A}"/>
              </a:ext>
            </a:extLst>
          </p:cNvPr>
          <p:cNvSpPr>
            <a:spLocks noGrp="1"/>
          </p:cNvSpPr>
          <p:nvPr>
            <p:ph idx="1"/>
          </p:nvPr>
        </p:nvSpPr>
        <p:spPr/>
        <p:txBody>
          <a:bodyPr/>
          <a:lstStyle/>
          <a:p>
            <a:r>
              <a:rPr lang="en-US"/>
              <a:t>Contracts</a:t>
            </a:r>
          </a:p>
          <a:p>
            <a:r>
              <a:rPr lang="en-US"/>
              <a:t>Memoranda of Understanding</a:t>
            </a:r>
          </a:p>
          <a:p>
            <a:r>
              <a:rPr lang="en-US"/>
              <a:t>Data Sharing Agreements</a:t>
            </a:r>
          </a:p>
          <a:p>
            <a:r>
              <a:rPr lang="en-US"/>
              <a:t>Referral Systems</a:t>
            </a:r>
          </a:p>
          <a:p>
            <a:r>
              <a:rPr lang="en-US"/>
              <a:t>Methods for teaming, collaboration, and information sharing</a:t>
            </a:r>
          </a:p>
          <a:p>
            <a:pPr marL="0" indent="0">
              <a:buNone/>
            </a:pPr>
            <a:endParaRPr lang="en-US"/>
          </a:p>
          <a:p>
            <a:endParaRPr lang="en-US"/>
          </a:p>
        </p:txBody>
      </p:sp>
    </p:spTree>
    <p:extLst>
      <p:ext uri="{BB962C8B-B14F-4D97-AF65-F5344CB8AC3E}">
        <p14:creationId xmlns:p14="http://schemas.microsoft.com/office/powerpoint/2010/main" val="13619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B6F92-C2C2-48DC-9EBA-DF03ED564BA1}"/>
              </a:ext>
            </a:extLst>
          </p:cNvPr>
          <p:cNvSpPr txBox="1">
            <a:spLocks/>
          </p:cNvSpPr>
          <p:nvPr/>
        </p:nvSpPr>
        <p:spPr>
          <a:xfrm>
            <a:off x="1303507" y="405384"/>
            <a:ext cx="3789277" cy="10357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
                <a:srgbClr val="000000"/>
              </a:buClr>
              <a:buSzTx/>
              <a:buFont typeface="Arial"/>
              <a:buNone/>
              <a:tabLst/>
              <a:defRPr/>
            </a:pPr>
            <a:r>
              <a:rPr kumimoji="0" lang="en-US" sz="3600" b="1" i="0" u="none" strike="noStrike" kern="1200" cap="none" spc="0" normalizeH="0" baseline="0" noProof="0">
                <a:ln>
                  <a:noFill/>
                </a:ln>
                <a:solidFill>
                  <a:prstClr val="black"/>
                </a:solidFill>
                <a:effectLst/>
                <a:uLnTx/>
                <a:uFillTx/>
                <a:latin typeface="Arial"/>
                <a:ea typeface="+mj-ea"/>
                <a:cs typeface="+mj-cs"/>
                <a:sym typeface="Arial"/>
              </a:rPr>
              <a:t>HIPAA/FERPA</a:t>
            </a:r>
          </a:p>
        </p:txBody>
      </p:sp>
      <p:pic>
        <p:nvPicPr>
          <p:cNvPr id="3" name="Picture 7" descr="A screenshot of a cell phone&#10;&#10;Description generated with very high confidence">
            <a:extLst>
              <a:ext uri="{FF2B5EF4-FFF2-40B4-BE49-F238E27FC236}">
                <a16:creationId xmlns:a16="http://schemas.microsoft.com/office/drawing/2014/main" id="{3F18A480-FD14-4D5B-BB85-77C1A1C5DC5E}"/>
              </a:ext>
            </a:extLst>
          </p:cNvPr>
          <p:cNvPicPr>
            <a:picLocks noChangeAspect="1"/>
          </p:cNvPicPr>
          <p:nvPr/>
        </p:nvPicPr>
        <p:blipFill rotWithShape="1">
          <a:blip r:embed="rId3"/>
          <a:srcRect r="2" b="616"/>
          <a:stretch/>
        </p:blipFill>
        <p:spPr>
          <a:xfrm>
            <a:off x="7743048" y="1161149"/>
            <a:ext cx="4284455" cy="5537688"/>
          </a:xfrm>
          <a:prstGeom prst="rect">
            <a:avLst/>
          </a:prstGeom>
        </p:spPr>
      </p:pic>
      <p:sp>
        <p:nvSpPr>
          <p:cNvPr id="16" name="Rectangle 8">
            <a:extLst>
              <a:ext uri="{FF2B5EF4-FFF2-40B4-BE49-F238E27FC236}">
                <a16:creationId xmlns:a16="http://schemas.microsoft.com/office/drawing/2014/main" id="{BFD29193-7D85-4D42-AA1E-72D90F9B4FC8}"/>
              </a:ext>
            </a:extLst>
          </p:cNvPr>
          <p:cNvSpPr/>
          <p:nvPr/>
        </p:nvSpPr>
        <p:spPr>
          <a:xfrm rot="10800000">
            <a:off x="9251122" y="0"/>
            <a:ext cx="3075297" cy="968992"/>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6" name="TextBox 25">
            <a:extLst>
              <a:ext uri="{FF2B5EF4-FFF2-40B4-BE49-F238E27FC236}">
                <a16:creationId xmlns:a16="http://schemas.microsoft.com/office/drawing/2014/main" id="{F3ED35D7-E7A7-43D9-B52D-17126C2350D2}"/>
              </a:ext>
            </a:extLst>
          </p:cNvPr>
          <p:cNvSpPr txBox="1"/>
          <p:nvPr/>
        </p:nvSpPr>
        <p:spPr>
          <a:xfrm>
            <a:off x="10351518" y="159163"/>
            <a:ext cx="1974901" cy="492442"/>
          </a:xfrm>
          <a:prstGeom prst="rect">
            <a:avLst/>
          </a:prstGeom>
          <a:solidFill>
            <a:srgbClr val="6A4A62"/>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Resources</a:t>
            </a:r>
          </a:p>
        </p:txBody>
      </p:sp>
      <p:graphicFrame>
        <p:nvGraphicFramePr>
          <p:cNvPr id="28" name="Content Placeholder 2">
            <a:extLst>
              <a:ext uri="{FF2B5EF4-FFF2-40B4-BE49-F238E27FC236}">
                <a16:creationId xmlns:a16="http://schemas.microsoft.com/office/drawing/2014/main" id="{BE09B382-EC1F-4F48-9C80-6786A410CB2A}"/>
              </a:ext>
            </a:extLst>
          </p:cNvPr>
          <p:cNvGraphicFramePr/>
          <p:nvPr/>
        </p:nvGraphicFramePr>
        <p:xfrm>
          <a:off x="933855" y="1420655"/>
          <a:ext cx="5351104" cy="52914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32524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A7D06B-08FD-6255-E0D8-E246E10BBCAF}"/>
              </a:ext>
            </a:extLst>
          </p:cNvPr>
          <p:cNvPicPr>
            <a:picLocks noChangeAspect="1"/>
          </p:cNvPicPr>
          <p:nvPr/>
        </p:nvPicPr>
        <p:blipFill>
          <a:blip r:embed="rId2"/>
          <a:stretch>
            <a:fillRect/>
          </a:stretch>
        </p:blipFill>
        <p:spPr>
          <a:xfrm>
            <a:off x="1188720" y="0"/>
            <a:ext cx="10469228" cy="6914508"/>
          </a:xfrm>
          <a:prstGeom prst="rect">
            <a:avLst/>
          </a:prstGeom>
        </p:spPr>
      </p:pic>
      <p:pic>
        <p:nvPicPr>
          <p:cNvPr id="9" name="Picture 8">
            <a:extLst>
              <a:ext uri="{FF2B5EF4-FFF2-40B4-BE49-F238E27FC236}">
                <a16:creationId xmlns:a16="http://schemas.microsoft.com/office/drawing/2014/main" id="{7B4E8F88-C8B3-3FE5-193E-597C6BB34DAD}"/>
              </a:ext>
            </a:extLst>
          </p:cNvPr>
          <p:cNvPicPr>
            <a:picLocks noChangeAspect="1"/>
          </p:cNvPicPr>
          <p:nvPr/>
        </p:nvPicPr>
        <p:blipFill>
          <a:blip r:embed="rId3"/>
          <a:stretch>
            <a:fillRect/>
          </a:stretch>
        </p:blipFill>
        <p:spPr>
          <a:xfrm>
            <a:off x="9943615" y="10477"/>
            <a:ext cx="1714333" cy="995699"/>
          </a:xfrm>
          <a:prstGeom prst="rect">
            <a:avLst/>
          </a:prstGeom>
        </p:spPr>
      </p:pic>
    </p:spTree>
    <p:extLst>
      <p:ext uri="{BB962C8B-B14F-4D97-AF65-F5344CB8AC3E}">
        <p14:creationId xmlns:p14="http://schemas.microsoft.com/office/powerpoint/2010/main" val="2574265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6931-B16E-A23A-BEAE-A964027EC880}"/>
              </a:ext>
            </a:extLst>
          </p:cNvPr>
          <p:cNvSpPr>
            <a:spLocks noGrp="1"/>
          </p:cNvSpPr>
          <p:nvPr>
            <p:ph type="title"/>
          </p:nvPr>
        </p:nvSpPr>
        <p:spPr>
          <a:xfrm>
            <a:off x="838200" y="404595"/>
            <a:ext cx="10515600" cy="1133693"/>
          </a:xfrm>
        </p:spPr>
        <p:txBody>
          <a:bodyPr>
            <a:normAutofit/>
          </a:bodyPr>
          <a:lstStyle/>
          <a:p>
            <a:r>
              <a:rPr lang="en-US" dirty="0">
                <a:cs typeface="Calibri Light"/>
              </a:rPr>
              <a:t>Heuristics to Live By</a:t>
            </a:r>
            <a:endParaRPr lang="en-US" dirty="0">
              <a:cs typeface="Arial"/>
            </a:endParaRPr>
          </a:p>
        </p:txBody>
      </p:sp>
      <p:graphicFrame>
        <p:nvGraphicFramePr>
          <p:cNvPr id="6" name="Content Placeholder 2">
            <a:extLst>
              <a:ext uri="{FF2B5EF4-FFF2-40B4-BE49-F238E27FC236}">
                <a16:creationId xmlns:a16="http://schemas.microsoft.com/office/drawing/2014/main" id="{B443BE27-0B64-6E1A-3029-CB9FB8D63625}"/>
              </a:ext>
            </a:extLst>
          </p:cNvPr>
          <p:cNvGraphicFramePr>
            <a:graphicFrameLocks noGrp="1"/>
          </p:cNvGraphicFramePr>
          <p:nvPr>
            <p:ph idx="1"/>
            <p:extLst>
              <p:ext uri="{D42A27DB-BD31-4B8C-83A1-F6EECF244321}">
                <p14:modId xmlns:p14="http://schemas.microsoft.com/office/powerpoint/2010/main" val="2328002897"/>
              </p:ext>
            </p:extLst>
          </p:nvPr>
        </p:nvGraphicFramePr>
        <p:xfrm>
          <a:off x="838200" y="1399309"/>
          <a:ext cx="10515600" cy="47776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4241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678162-0B70-4213-B1A6-8FE62EAAB026}"/>
              </a:ext>
            </a:extLst>
          </p:cNvPr>
          <p:cNvSpPr>
            <a:spLocks noGrp="1"/>
          </p:cNvSpPr>
          <p:nvPr>
            <p:ph sz="half" idx="4294967295"/>
          </p:nvPr>
        </p:nvSpPr>
        <p:spPr>
          <a:xfrm>
            <a:off x="6263640" y="1163912"/>
            <a:ext cx="5838906" cy="5680075"/>
          </a:xfrm>
        </p:spPr>
        <p:txBody>
          <a:bodyPr vert="horz" lIns="91440" tIns="45720" rIns="91440" bIns="45720" rtlCol="0" anchor="t">
            <a:normAutofit/>
          </a:bodyPr>
          <a:lstStyle/>
          <a:p>
            <a:r>
              <a:rPr lang="en-US" sz="1800" dirty="0">
                <a:cs typeface="Arial"/>
              </a:rPr>
              <a:t>Approaching with curiosity</a:t>
            </a:r>
          </a:p>
          <a:p>
            <a:r>
              <a:rPr lang="en-US" sz="1800" dirty="0">
                <a:cs typeface="Arial"/>
              </a:rPr>
              <a:t>Offering support to school team members</a:t>
            </a:r>
          </a:p>
          <a:p>
            <a:r>
              <a:rPr lang="en-US" sz="1800" dirty="0">
                <a:cs typeface="Arial"/>
              </a:rPr>
              <a:t>Assisting in alignment of teaming practices</a:t>
            </a:r>
          </a:p>
          <a:p>
            <a:r>
              <a:rPr lang="en-US" sz="1800" dirty="0">
                <a:cs typeface="Arial"/>
              </a:rPr>
              <a:t>Describing and providing support and intervention for the behaviors and symptoms of concern (vs diagnosing)</a:t>
            </a:r>
          </a:p>
          <a:p>
            <a:pPr lvl="1"/>
            <a:r>
              <a:rPr lang="en-US" sz="1600" dirty="0">
                <a:cs typeface="Arial"/>
              </a:rPr>
              <a:t>Speak to our skills</a:t>
            </a:r>
          </a:p>
          <a:p>
            <a:r>
              <a:rPr lang="en-US" sz="1800" dirty="0">
                <a:cs typeface="Arial"/>
              </a:rPr>
              <a:t>"Giving skills away"</a:t>
            </a:r>
          </a:p>
          <a:p>
            <a:pPr lvl="1"/>
            <a:r>
              <a:rPr lang="en-US" sz="1600" dirty="0">
                <a:cs typeface="Arial"/>
              </a:rPr>
              <a:t>Consulting</a:t>
            </a:r>
          </a:p>
          <a:p>
            <a:r>
              <a:rPr lang="en-US" sz="1800" dirty="0">
                <a:cs typeface="Arial"/>
              </a:rPr>
              <a:t>Asking questions about mental health</a:t>
            </a:r>
          </a:p>
          <a:p>
            <a:r>
              <a:rPr lang="en-US" sz="1800" dirty="0">
                <a:cs typeface="Arial"/>
              </a:rPr>
              <a:t>Discussing how mental health impacts school functioning</a:t>
            </a:r>
          </a:p>
          <a:p>
            <a:r>
              <a:rPr lang="en-US" sz="1800" dirty="0">
                <a:cs typeface="Arial"/>
              </a:rPr>
              <a:t>Including mental well-being as a domain that we discuss</a:t>
            </a:r>
          </a:p>
        </p:txBody>
      </p:sp>
      <p:sp>
        <p:nvSpPr>
          <p:cNvPr id="689" name="Title 1">
            <a:extLst>
              <a:ext uri="{FF2B5EF4-FFF2-40B4-BE49-F238E27FC236}">
                <a16:creationId xmlns:a16="http://schemas.microsoft.com/office/drawing/2014/main" id="{91D9F2E0-0625-468F-ABE7-7BA98F26C782}"/>
              </a:ext>
            </a:extLst>
          </p:cNvPr>
          <p:cNvSpPr>
            <a:spLocks noGrp="1"/>
          </p:cNvSpPr>
          <p:nvPr>
            <p:ph type="title" idx="4294967295"/>
          </p:nvPr>
        </p:nvSpPr>
        <p:spPr>
          <a:xfrm>
            <a:off x="109192" y="256102"/>
            <a:ext cx="11993354" cy="799422"/>
          </a:xfrm>
        </p:spPr>
        <p:txBody>
          <a:bodyPr>
            <a:normAutofit/>
          </a:bodyPr>
          <a:lstStyle/>
          <a:p>
            <a:r>
              <a:rPr lang="en-US" sz="4000" dirty="0"/>
              <a:t>Integrating health into the school team…</a:t>
            </a:r>
          </a:p>
        </p:txBody>
      </p:sp>
      <p:graphicFrame>
        <p:nvGraphicFramePr>
          <p:cNvPr id="152" name="Content Placeholder 13">
            <a:extLst>
              <a:ext uri="{FF2B5EF4-FFF2-40B4-BE49-F238E27FC236}">
                <a16:creationId xmlns:a16="http://schemas.microsoft.com/office/drawing/2014/main" id="{85A9F812-FC33-4E30-9D6C-33527607175F}"/>
              </a:ext>
            </a:extLst>
          </p:cNvPr>
          <p:cNvGraphicFramePr>
            <a:graphicFrameLocks/>
          </p:cNvGraphicFramePr>
          <p:nvPr>
            <p:extLst>
              <p:ext uri="{D42A27DB-BD31-4B8C-83A1-F6EECF244321}">
                <p14:modId xmlns:p14="http://schemas.microsoft.com/office/powerpoint/2010/main" val="1325839485"/>
              </p:ext>
            </p:extLst>
          </p:nvPr>
        </p:nvGraphicFramePr>
        <p:xfrm>
          <a:off x="99323" y="1091653"/>
          <a:ext cx="7160793" cy="5766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1096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7DA75-E495-42CF-93A6-AD2716EB229C}"/>
              </a:ext>
            </a:extLst>
          </p:cNvPr>
          <p:cNvSpPr>
            <a:spLocks noGrp="1"/>
          </p:cNvSpPr>
          <p:nvPr>
            <p:ph type="title"/>
          </p:nvPr>
        </p:nvSpPr>
        <p:spPr>
          <a:xfrm>
            <a:off x="604157" y="81643"/>
            <a:ext cx="10515600" cy="1325563"/>
          </a:xfrm>
        </p:spPr>
        <p:txBody>
          <a:bodyPr/>
          <a:lstStyle/>
          <a:p>
            <a:r>
              <a:rPr lang="en-US" dirty="0"/>
              <a:t>Disclaimer</a:t>
            </a:r>
          </a:p>
        </p:txBody>
      </p:sp>
      <p:sp>
        <p:nvSpPr>
          <p:cNvPr id="3" name="Content Placeholder 2">
            <a:extLst>
              <a:ext uri="{FF2B5EF4-FFF2-40B4-BE49-F238E27FC236}">
                <a16:creationId xmlns:a16="http://schemas.microsoft.com/office/drawing/2014/main" id="{68E77185-B968-4CA8-AB26-AB2D51D7EC1F}"/>
              </a:ext>
            </a:extLst>
          </p:cNvPr>
          <p:cNvSpPr>
            <a:spLocks noGrp="1"/>
          </p:cNvSpPr>
          <p:nvPr>
            <p:ph idx="1"/>
          </p:nvPr>
        </p:nvSpPr>
        <p:spPr>
          <a:xfrm>
            <a:off x="604157" y="1095375"/>
            <a:ext cx="11283043" cy="4667250"/>
          </a:xfrm>
        </p:spPr>
        <p:txBody>
          <a:bodyPr vert="horz" lIns="91440" tIns="45720" rIns="91440" bIns="45720" rtlCol="0" anchor="t">
            <a:noAutofit/>
          </a:bodyPr>
          <a:lstStyle/>
          <a:p>
            <a:pPr marL="0" indent="0">
              <a:lnSpc>
                <a:spcPct val="100000"/>
              </a:lnSpc>
              <a:spcBef>
                <a:spcPts val="0"/>
              </a:spcBef>
              <a:buSzPts val="1800"/>
              <a:buFont typeface="Arial" panose="020B0604020202020204" pitchFamily="34" charset="0"/>
              <a:buNone/>
            </a:pPr>
            <a:r>
              <a:rPr lang="en-US" sz="2000">
                <a:solidFill>
                  <a:schemeClr val="dk1"/>
                </a:solidFill>
              </a:rPr>
              <a:t>This presentation was prepared for the MHTTC Network under a cooperative agreement from the Substance Abuse and Mental Health Services Administration (SAMHSA). All material appearing in this presentation, except that taken directly from copyrighted sources, is in the public domain and may be reproduced or copied without permission from SAMHSA or the authors. Citation of the source is appreciated. Do not reproduce or distribute this presentation for a fee without specific, written authorization from the MHTTC Network Coordinating Office. This presentation will be recorded and posted on our website. </a:t>
            </a:r>
          </a:p>
          <a:p>
            <a:pPr marL="0" indent="0">
              <a:lnSpc>
                <a:spcPct val="100000"/>
              </a:lnSpc>
              <a:buNone/>
            </a:pPr>
            <a:r>
              <a:rPr lang="en-US" sz="2000">
                <a:ea typeface="+mn-lt"/>
                <a:cs typeface="+mn-lt"/>
              </a:rPr>
              <a:t>At the time of this publication, Miriam Delphin-</a:t>
            </a:r>
            <a:r>
              <a:rPr lang="en-US" sz="2000" err="1">
                <a:ea typeface="+mn-lt"/>
                <a:cs typeface="+mn-lt"/>
              </a:rPr>
              <a:t>Rittmon</a:t>
            </a:r>
            <a:r>
              <a:rPr lang="en-US" sz="2000">
                <a:ea typeface="+mn-lt"/>
                <a:cs typeface="+mn-lt"/>
              </a:rPr>
              <a:t> served as Assistant Secretary for Mental Health and Substance Use and Administrator of SAMHSA</a:t>
            </a:r>
            <a:r>
              <a:rPr lang="en-US" sz="2000">
                <a:solidFill>
                  <a:schemeClr val="dk1"/>
                </a:solidFill>
              </a:rPr>
              <a:t>. The opinions expressed herein are the views of the speakers and do not reflect the official position of the Department of Health and Human Services (DHHS), or SAMHSA. No official support or endorsement of DHHS, SAMHSA, for the opinions described in this presentation is intended or should be inferred. </a:t>
            </a:r>
            <a:endParaRPr lang="en-US" sz="2000">
              <a:solidFill>
                <a:schemeClr val="dk1"/>
              </a:solidFill>
              <a:cs typeface="Arial"/>
            </a:endParaRPr>
          </a:p>
          <a:p>
            <a:pPr marL="0" indent="0">
              <a:lnSpc>
                <a:spcPct val="100000"/>
              </a:lnSpc>
              <a:buClr>
                <a:schemeClr val="dk1"/>
              </a:buClr>
              <a:buSzPts val="1800"/>
              <a:buFont typeface="Arial"/>
              <a:buNone/>
            </a:pPr>
            <a:r>
              <a:rPr lang="en-US" sz="2000">
                <a:solidFill>
                  <a:schemeClr val="dk1"/>
                </a:solidFill>
              </a:rPr>
              <a:t>This work is supported by grants under Funding Opportunity Announcement (FOA) No. SM-18-015 from the DHHS, SAMHSA. </a:t>
            </a:r>
          </a:p>
          <a:p>
            <a:pPr marL="0" indent="0">
              <a:lnSpc>
                <a:spcPct val="100000"/>
              </a:lnSpc>
              <a:buClr>
                <a:schemeClr val="dk1"/>
              </a:buClr>
              <a:buSzPts val="1800"/>
              <a:buNone/>
            </a:pPr>
            <a:r>
              <a:rPr lang="en-US" sz="2000">
                <a:solidFill>
                  <a:schemeClr val="dk1"/>
                </a:solidFill>
                <a:cs typeface="Arial"/>
              </a:rPr>
              <a:t>Since we are federally funded, we will have you complete a brief survey at the end of the session. This is different from the conference feedback survey. Please complete both, as we value your feedback. </a:t>
            </a:r>
          </a:p>
          <a:p>
            <a:pPr marL="0" indent="0">
              <a:lnSpc>
                <a:spcPct val="100000"/>
              </a:lnSpc>
              <a:buClr>
                <a:schemeClr val="dk1"/>
              </a:buClr>
              <a:buSzPts val="1800"/>
              <a:buFont typeface="Arial"/>
              <a:buNone/>
            </a:pPr>
            <a:endParaRPr lang="en-US" sz="2000">
              <a:solidFill>
                <a:schemeClr val="dk1"/>
              </a:solidFill>
            </a:endParaRPr>
          </a:p>
        </p:txBody>
      </p:sp>
    </p:spTree>
    <p:extLst>
      <p:ext uri="{BB962C8B-B14F-4D97-AF65-F5344CB8AC3E}">
        <p14:creationId xmlns:p14="http://schemas.microsoft.com/office/powerpoint/2010/main" val="1587895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D756B8-7A20-AE1D-627B-49F68A61B609}"/>
              </a:ext>
            </a:extLst>
          </p:cNvPr>
          <p:cNvSpPr>
            <a:spLocks noGrp="1"/>
          </p:cNvSpPr>
          <p:nvPr>
            <p:ph type="title"/>
          </p:nvPr>
        </p:nvSpPr>
        <p:spPr>
          <a:xfrm>
            <a:off x="543426" y="269409"/>
            <a:ext cx="11139854" cy="930447"/>
          </a:xfrm>
        </p:spPr>
        <p:txBody>
          <a:bodyPr vert="horz" lIns="91440" tIns="45720" rIns="91440" bIns="45720" rtlCol="0" anchor="b">
            <a:normAutofit/>
          </a:bodyPr>
          <a:lstStyle/>
          <a:p>
            <a:r>
              <a:rPr lang="en-US" dirty="0"/>
              <a:t>Matching Resources to Student Needs</a:t>
            </a:r>
          </a:p>
        </p:txBody>
      </p:sp>
      <p:pic>
        <p:nvPicPr>
          <p:cNvPr id="4" name="Picture 4">
            <a:extLst>
              <a:ext uri="{FF2B5EF4-FFF2-40B4-BE49-F238E27FC236}">
                <a16:creationId xmlns:a16="http://schemas.microsoft.com/office/drawing/2014/main" id="{36C4A519-64E3-38F7-7226-29AF7B6768A5}"/>
              </a:ext>
            </a:extLst>
          </p:cNvPr>
          <p:cNvPicPr>
            <a:picLocks noGrp="1" noChangeAspect="1"/>
          </p:cNvPicPr>
          <p:nvPr>
            <p:ph idx="1"/>
          </p:nvPr>
        </p:nvPicPr>
        <p:blipFill>
          <a:blip r:embed="rId3"/>
          <a:stretch>
            <a:fillRect/>
          </a:stretch>
        </p:blipFill>
        <p:spPr>
          <a:xfrm>
            <a:off x="8611579" y="2426818"/>
            <a:ext cx="3148138" cy="3997637"/>
          </a:xfrm>
          <a:prstGeom prst="rect">
            <a:avLst/>
          </a:prstGeom>
        </p:spPr>
      </p:pic>
      <p:sp>
        <p:nvSpPr>
          <p:cNvPr id="3" name="TextBox 2">
            <a:extLst>
              <a:ext uri="{FF2B5EF4-FFF2-40B4-BE49-F238E27FC236}">
                <a16:creationId xmlns:a16="http://schemas.microsoft.com/office/drawing/2014/main" id="{18B8AC57-ACAD-836F-72E7-B89699957E9E}"/>
              </a:ext>
            </a:extLst>
          </p:cNvPr>
          <p:cNvSpPr txBox="1"/>
          <p:nvPr/>
        </p:nvSpPr>
        <p:spPr>
          <a:xfrm>
            <a:off x="7956057" y="762983"/>
            <a:ext cx="3515128" cy="533092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endParaRPr lang="en-US" sz="2400">
              <a:solidFill>
                <a:srgbClr val="FFFFFF"/>
              </a:solidFill>
              <a:cs typeface="Arial"/>
            </a:endParaRPr>
          </a:p>
        </p:txBody>
      </p:sp>
      <p:sp>
        <p:nvSpPr>
          <p:cNvPr id="5" name="TextBox 4">
            <a:extLst>
              <a:ext uri="{FF2B5EF4-FFF2-40B4-BE49-F238E27FC236}">
                <a16:creationId xmlns:a16="http://schemas.microsoft.com/office/drawing/2014/main" id="{C9D84C39-97CA-CCC8-91E4-AF9F3DCB5052}"/>
              </a:ext>
            </a:extLst>
          </p:cNvPr>
          <p:cNvSpPr txBox="1"/>
          <p:nvPr/>
        </p:nvSpPr>
        <p:spPr>
          <a:xfrm>
            <a:off x="8615516" y="6548322"/>
            <a:ext cx="48940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Arial"/>
              </a:rPr>
              <a:t>Osage County Interlocal Cooperative, 2017</a:t>
            </a:r>
          </a:p>
        </p:txBody>
      </p:sp>
      <p:pic>
        <p:nvPicPr>
          <p:cNvPr id="2" name="Picture 6" descr="Graphical user interface, website&#10;&#10;Description automatically generated">
            <a:extLst>
              <a:ext uri="{FF2B5EF4-FFF2-40B4-BE49-F238E27FC236}">
                <a16:creationId xmlns:a16="http://schemas.microsoft.com/office/drawing/2014/main" id="{130AC73E-E1B6-28D0-F2E4-6A9A50EABB74}"/>
              </a:ext>
            </a:extLst>
          </p:cNvPr>
          <p:cNvPicPr>
            <a:picLocks noChangeAspect="1"/>
          </p:cNvPicPr>
          <p:nvPr/>
        </p:nvPicPr>
        <p:blipFill>
          <a:blip r:embed="rId4"/>
          <a:stretch>
            <a:fillRect/>
          </a:stretch>
        </p:blipFill>
        <p:spPr>
          <a:xfrm>
            <a:off x="543426" y="2433674"/>
            <a:ext cx="7926804" cy="3995914"/>
          </a:xfrm>
          <a:prstGeom prst="rect">
            <a:avLst/>
          </a:prstGeom>
        </p:spPr>
      </p:pic>
      <p:sp>
        <p:nvSpPr>
          <p:cNvPr id="7" name="Oval 6">
            <a:extLst>
              <a:ext uri="{FF2B5EF4-FFF2-40B4-BE49-F238E27FC236}">
                <a16:creationId xmlns:a16="http://schemas.microsoft.com/office/drawing/2014/main" id="{8DBAF54C-2D7D-F4AD-68C2-2BE41ACFAB79}"/>
              </a:ext>
            </a:extLst>
          </p:cNvPr>
          <p:cNvSpPr/>
          <p:nvPr/>
        </p:nvSpPr>
        <p:spPr>
          <a:xfrm>
            <a:off x="6166184" y="3278606"/>
            <a:ext cx="2306052" cy="314826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C41C8B1-4094-B880-57EA-87649907F274}"/>
              </a:ext>
            </a:extLst>
          </p:cNvPr>
          <p:cNvSpPr txBox="1"/>
          <p:nvPr/>
        </p:nvSpPr>
        <p:spPr>
          <a:xfrm>
            <a:off x="4891548" y="1622322"/>
            <a:ext cx="25465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Arial"/>
                <a:hlinkClick r:id="rId5"/>
              </a:rPr>
              <a:t>Link to Resource</a:t>
            </a:r>
            <a:endParaRPr lang="en-US" sz="2400"/>
          </a:p>
        </p:txBody>
      </p:sp>
    </p:spTree>
    <p:extLst>
      <p:ext uri="{BB962C8B-B14F-4D97-AF65-F5344CB8AC3E}">
        <p14:creationId xmlns:p14="http://schemas.microsoft.com/office/powerpoint/2010/main" val="3013625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3"/>
          <p:cNvSpPr txBox="1">
            <a:spLocks/>
          </p:cNvSpPr>
          <p:nvPr/>
        </p:nvSpPr>
        <p:spPr>
          <a:xfrm>
            <a:off x="564506" y="1801013"/>
            <a:ext cx="4453321"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a:t>
            </a:r>
            <a:r>
              <a:rPr kumimoji="0" lang="en-US" sz="2600" b="1" i="0" u="none" strike="noStrike" kern="1200" cap="none" spc="0" normalizeH="0" baseline="0" noProof="0" dirty="0">
                <a:ln>
                  <a:noFill/>
                </a:ln>
                <a:solidFill>
                  <a:srgbClr val="5E3E60"/>
                </a:solidFill>
                <a:effectLst/>
                <a:uLnTx/>
                <a:uFillTx/>
                <a:latin typeface="Arial" panose="020B0604020202020204"/>
                <a:ea typeface="+mn-ea"/>
                <a:cs typeface="+mn-cs"/>
              </a:rPr>
              <a:t>ensure intervention goals are specific, measurable, achievable, relevant, time bound, inclusive, &amp; equity minded (SMARTIE)? </a:t>
            </a:r>
            <a:endParaRPr kumimoji="0" lang="en-US" sz="2600" b="1"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6" name="TextBox 5"/>
          <p:cNvSpPr txBox="1"/>
          <p:nvPr/>
        </p:nvSpPr>
        <p:spPr>
          <a:xfrm>
            <a:off x="842027" y="442873"/>
            <a:ext cx="3459708" cy="769441"/>
          </a:xfrm>
          <a:prstGeom prst="rect">
            <a:avLst/>
          </a:prstGeom>
          <a:noFill/>
        </p:spPr>
        <p:txBody>
          <a:bodyPr wrap="square" lIns="91440" tIns="45720" rIns="91440" bIns="45720" rtlCol="0" anchor="t">
            <a:spAutoFit/>
          </a:bodyPr>
          <a:lstStyle/>
          <a:p>
            <a:pPr>
              <a:defRPr/>
            </a:pPr>
            <a:r>
              <a:rPr lang="en-US" sz="4400">
                <a:latin typeface="Arial" panose="020B0604020202020204"/>
              </a:rPr>
              <a:t>Goal Setting</a:t>
            </a:r>
            <a:endParaRPr lang="en-US" sz="4400">
              <a:ea typeface="+mn-ea"/>
              <a:cs typeface="+mn-cs"/>
            </a:endParaRPr>
          </a:p>
        </p:txBody>
      </p:sp>
      <p:sp>
        <p:nvSpPr>
          <p:cNvPr id="23" name="TextBox 22"/>
          <p:cNvSpPr txBox="1"/>
          <p:nvPr/>
        </p:nvSpPr>
        <p:spPr>
          <a:xfrm>
            <a:off x="5979755" y="2218118"/>
            <a:ext cx="5823223" cy="3347583"/>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Work with the student, parents, and teacher(s) to establish goals.</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Ensure goals are specific. </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Establish a measurement plan and set an achievable benchmark.</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Ensure goals are time specific.</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lang="en-US" sz="2200" dirty="0">
                <a:solidFill>
                  <a:prstClr val="black"/>
                </a:solidFill>
                <a:latin typeface="Arial" panose="020B0604020202020204"/>
              </a:rPr>
              <a:t>Ask yourself how you’re incorporating equitable and inclusive practices and mindsets into your goals.</a:t>
            </a:r>
            <a:endPar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1" name="Straight Connector 10">
            <a:extLst>
              <a:ext uri="{C183D7F6-B498-43B3-948B-1728B52AA6E4}">
                <adec:decorative xmlns:adec="http://schemas.microsoft.com/office/drawing/2017/decorative" val="1"/>
              </a:ext>
            </a:extLst>
          </p:cNvPr>
          <p:cNvCxnSpPr/>
          <p:nvPr/>
        </p:nvCxnSpPr>
        <p:spPr>
          <a:xfrm flipH="1">
            <a:off x="543181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E4FC7C4E-5A01-4B41-9A41-C9F3FF711A8D}"/>
              </a:ext>
            </a:extLst>
          </p:cNvPr>
          <p:cNvSpPr>
            <a:spLocks noGrp="1"/>
          </p:cNvSpPr>
          <p:nvPr>
            <p:ph type="title"/>
          </p:nvPr>
        </p:nvSpPr>
        <p:spPr/>
        <p:txBody>
          <a:bodyPr/>
          <a:lstStyle/>
          <a:p>
            <a:r>
              <a:rPr lang="en-US"/>
              <a:t>Quality Indicator</a:t>
            </a:r>
          </a:p>
        </p:txBody>
      </p:sp>
      <p:sp>
        <p:nvSpPr>
          <p:cNvPr id="14" name="Footer Placeholder 5">
            <a:extLst>
              <a:ext uri="{FF2B5EF4-FFF2-40B4-BE49-F238E27FC236}">
                <a16:creationId xmlns:a16="http://schemas.microsoft.com/office/drawing/2014/main" id="{9475F891-1DE2-C84D-A2EE-03DF9BCDCE77}"/>
              </a:ext>
              <a:ext uri="{C183D7F6-B498-43B3-948B-1728B52AA6E4}">
                <adec:decorative xmlns:adec="http://schemas.microsoft.com/office/drawing/2017/decorative" val="1"/>
              </a:ext>
            </a:extLst>
          </p:cNvPr>
          <p:cNvSpPr txBox="1">
            <a:spLocks/>
          </p:cNvSpPr>
          <p:nvPr/>
        </p:nvSpPr>
        <p:spPr>
          <a:xfrm>
            <a:off x="8705273" y="6492875"/>
            <a:ext cx="3482187" cy="365125"/>
          </a:xfrm>
          <a:prstGeom prst="rect">
            <a:avLst/>
          </a:prstGeom>
          <a:ln>
            <a:noFill/>
          </a:ln>
        </p:spPr>
        <p:txBody>
          <a:bodyPr lIns="91440" tIns="45720" rIns="91440" bIns="45720" anchor="t">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solidFill>
                  <a:srgbClr val="919195"/>
                </a:solidFill>
              </a:rPr>
              <a:t>National School Mental Health Implementation Guidance Modules </a:t>
            </a:r>
            <a:endParaRPr lang="en-US"/>
          </a:p>
        </p:txBody>
      </p:sp>
    </p:spTree>
    <p:extLst>
      <p:ext uri="{BB962C8B-B14F-4D97-AF65-F5344CB8AC3E}">
        <p14:creationId xmlns:p14="http://schemas.microsoft.com/office/powerpoint/2010/main" val="1106168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51763-236E-CAF7-5F77-79E628AE506D}"/>
              </a:ext>
            </a:extLst>
          </p:cNvPr>
          <p:cNvSpPr>
            <a:spLocks noGrp="1"/>
          </p:cNvSpPr>
          <p:nvPr>
            <p:ph type="title"/>
          </p:nvPr>
        </p:nvSpPr>
        <p:spPr>
          <a:xfrm>
            <a:off x="646176" y="429133"/>
            <a:ext cx="10515600" cy="1325563"/>
          </a:xfrm>
        </p:spPr>
        <p:txBody>
          <a:bodyPr/>
          <a:lstStyle/>
          <a:p>
            <a:r>
              <a:rPr lang="en-US" dirty="0"/>
              <a:t>Let’s practice!</a:t>
            </a:r>
          </a:p>
        </p:txBody>
      </p:sp>
      <p:sp>
        <p:nvSpPr>
          <p:cNvPr id="9" name="Content Placeholder 8">
            <a:extLst>
              <a:ext uri="{FF2B5EF4-FFF2-40B4-BE49-F238E27FC236}">
                <a16:creationId xmlns:a16="http://schemas.microsoft.com/office/drawing/2014/main" id="{EA625E67-F98E-086A-7D47-B4D027B3A179}"/>
              </a:ext>
            </a:extLst>
          </p:cNvPr>
          <p:cNvSpPr>
            <a:spLocks noGrp="1"/>
          </p:cNvSpPr>
          <p:nvPr>
            <p:ph idx="1"/>
          </p:nvPr>
        </p:nvSpPr>
        <p:spPr/>
        <p:txBody>
          <a:bodyPr/>
          <a:lstStyle/>
          <a:p>
            <a:endParaRPr lang="en-US"/>
          </a:p>
        </p:txBody>
      </p:sp>
      <p:pic>
        <p:nvPicPr>
          <p:cNvPr id="11" name="Picture 10">
            <a:extLst>
              <a:ext uri="{FF2B5EF4-FFF2-40B4-BE49-F238E27FC236}">
                <a16:creationId xmlns:a16="http://schemas.microsoft.com/office/drawing/2014/main" id="{A391850F-6E7C-098C-98C3-C56334677225}"/>
              </a:ext>
            </a:extLst>
          </p:cNvPr>
          <p:cNvPicPr>
            <a:picLocks noChangeAspect="1"/>
          </p:cNvPicPr>
          <p:nvPr/>
        </p:nvPicPr>
        <p:blipFill>
          <a:blip r:embed="rId2"/>
          <a:stretch>
            <a:fillRect/>
          </a:stretch>
        </p:blipFill>
        <p:spPr>
          <a:xfrm>
            <a:off x="728472" y="1754696"/>
            <a:ext cx="11195304" cy="4296864"/>
          </a:xfrm>
          <a:prstGeom prst="rect">
            <a:avLst/>
          </a:prstGeom>
        </p:spPr>
      </p:pic>
    </p:spTree>
    <p:extLst>
      <p:ext uri="{BB962C8B-B14F-4D97-AF65-F5344CB8AC3E}">
        <p14:creationId xmlns:p14="http://schemas.microsoft.com/office/powerpoint/2010/main" val="1659043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0C91-D07F-DC7F-111E-66D6C226A6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A9AB52-8986-2D90-962B-6FD5F37CAA8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5290E4E-1198-47EF-1A09-C44D66A3C669}"/>
              </a:ext>
            </a:extLst>
          </p:cNvPr>
          <p:cNvPicPr>
            <a:picLocks noChangeAspect="1"/>
          </p:cNvPicPr>
          <p:nvPr/>
        </p:nvPicPr>
        <p:blipFill>
          <a:blip r:embed="rId2"/>
          <a:stretch>
            <a:fillRect/>
          </a:stretch>
        </p:blipFill>
        <p:spPr>
          <a:xfrm>
            <a:off x="585216" y="681037"/>
            <a:ext cx="11530584" cy="5208797"/>
          </a:xfrm>
          <a:prstGeom prst="rect">
            <a:avLst/>
          </a:prstGeom>
        </p:spPr>
      </p:pic>
    </p:spTree>
    <p:extLst>
      <p:ext uri="{BB962C8B-B14F-4D97-AF65-F5344CB8AC3E}">
        <p14:creationId xmlns:p14="http://schemas.microsoft.com/office/powerpoint/2010/main" val="527524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8096-5F00-D49A-0736-2C8C57BC71B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D7ACD59-F859-6AEF-9C63-23F0FBDE89AA}"/>
              </a:ext>
            </a:extLst>
          </p:cNvPr>
          <p:cNvPicPr>
            <a:picLocks noGrp="1" noChangeAspect="1"/>
          </p:cNvPicPr>
          <p:nvPr>
            <p:ph idx="1"/>
          </p:nvPr>
        </p:nvPicPr>
        <p:blipFill>
          <a:blip r:embed="rId2"/>
          <a:stretch>
            <a:fillRect/>
          </a:stretch>
        </p:blipFill>
        <p:spPr>
          <a:xfrm>
            <a:off x="658951" y="799178"/>
            <a:ext cx="11001827" cy="5259644"/>
          </a:xfrm>
        </p:spPr>
      </p:pic>
    </p:spTree>
    <p:extLst>
      <p:ext uri="{BB962C8B-B14F-4D97-AF65-F5344CB8AC3E}">
        <p14:creationId xmlns:p14="http://schemas.microsoft.com/office/powerpoint/2010/main" val="747178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3E130-53ED-BCAC-771C-D27067DCBFA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2A0AB85-119A-FFEE-FDF4-050B21987A5A}"/>
              </a:ext>
            </a:extLst>
          </p:cNvPr>
          <p:cNvPicPr>
            <a:picLocks noGrp="1" noChangeAspect="1"/>
          </p:cNvPicPr>
          <p:nvPr>
            <p:ph idx="1"/>
          </p:nvPr>
        </p:nvPicPr>
        <p:blipFill>
          <a:blip r:embed="rId2"/>
          <a:stretch>
            <a:fillRect/>
          </a:stretch>
        </p:blipFill>
        <p:spPr>
          <a:xfrm>
            <a:off x="508393" y="1323703"/>
            <a:ext cx="11175213" cy="4476526"/>
          </a:xfrm>
        </p:spPr>
      </p:pic>
    </p:spTree>
    <p:extLst>
      <p:ext uri="{BB962C8B-B14F-4D97-AF65-F5344CB8AC3E}">
        <p14:creationId xmlns:p14="http://schemas.microsoft.com/office/powerpoint/2010/main" val="736135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7307B-15B8-0196-53F3-FCD92EEB08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036813-9842-7C32-037B-0BB87C44D10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EFE1710-040B-5494-6C4F-6757F2E1C39E}"/>
              </a:ext>
            </a:extLst>
          </p:cNvPr>
          <p:cNvPicPr>
            <a:picLocks noChangeAspect="1"/>
          </p:cNvPicPr>
          <p:nvPr/>
        </p:nvPicPr>
        <p:blipFill>
          <a:blip r:embed="rId2"/>
          <a:stretch>
            <a:fillRect/>
          </a:stretch>
        </p:blipFill>
        <p:spPr>
          <a:xfrm>
            <a:off x="472114" y="444137"/>
            <a:ext cx="11362835" cy="6030795"/>
          </a:xfrm>
          <a:prstGeom prst="rect">
            <a:avLst/>
          </a:prstGeom>
        </p:spPr>
      </p:pic>
    </p:spTree>
    <p:extLst>
      <p:ext uri="{BB962C8B-B14F-4D97-AF65-F5344CB8AC3E}">
        <p14:creationId xmlns:p14="http://schemas.microsoft.com/office/powerpoint/2010/main" val="22556237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Content Placeholder 7" descr="Several sticky notes pinned to a wall&#10;&#10;Description automatically generated">
            <a:extLst>
              <a:ext uri="{FF2B5EF4-FFF2-40B4-BE49-F238E27FC236}">
                <a16:creationId xmlns:a16="http://schemas.microsoft.com/office/drawing/2014/main" id="{7F9D61EF-5A8D-F424-42E6-9BFDAF4CA7AE}"/>
              </a:ext>
            </a:extLst>
          </p:cNvPr>
          <p:cNvPicPr>
            <a:picLocks noChangeAspect="1"/>
          </p:cNvPicPr>
          <p:nvPr/>
        </p:nvPicPr>
        <p:blipFill rotWithShape="1">
          <a:blip r:embed="rId2">
            <a:duotone>
              <a:schemeClr val="accent2">
                <a:shade val="45000"/>
                <a:satMod val="135000"/>
              </a:schemeClr>
              <a:prstClr val="white"/>
            </a:duotone>
          </a:blip>
          <a:srcRect t="7865" b="7865"/>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842F2E2-3529-FCBA-E7F3-FBD6938F956C}"/>
              </a:ext>
            </a:extLst>
          </p:cNvPr>
          <p:cNvSpPr>
            <a:spLocks noGrp="1"/>
          </p:cNvSpPr>
          <p:nvPr>
            <p:ph type="title"/>
          </p:nvPr>
        </p:nvSpPr>
        <p:spPr>
          <a:xfrm>
            <a:off x="2276475" y="2247900"/>
            <a:ext cx="7581900" cy="2514600"/>
          </a:xfrm>
        </p:spPr>
        <p:txBody>
          <a:bodyPr vert="horz" lIns="91440" tIns="45720" rIns="91440" bIns="45720" rtlCol="0" anchor="ctr">
            <a:normAutofit/>
          </a:bodyPr>
          <a:lstStyle/>
          <a:p>
            <a:pPr algn="ctr"/>
            <a:r>
              <a:rPr lang="en-US" sz="6600"/>
              <a:t>Questions?</a:t>
            </a:r>
          </a:p>
        </p:txBody>
      </p:sp>
    </p:spTree>
    <p:extLst>
      <p:ext uri="{BB962C8B-B14F-4D97-AF65-F5344CB8AC3E}">
        <p14:creationId xmlns:p14="http://schemas.microsoft.com/office/powerpoint/2010/main" val="3810437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D0546-6BFF-CAC3-1485-83C5ED850D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9FCE41-67BE-F1F1-30EB-7C4B5F3A759F}"/>
              </a:ext>
            </a:extLst>
          </p:cNvPr>
          <p:cNvSpPr>
            <a:spLocks noGrp="1"/>
          </p:cNvSpPr>
          <p:nvPr>
            <p:ph type="title"/>
          </p:nvPr>
        </p:nvSpPr>
        <p:spPr/>
        <p:txBody>
          <a:bodyPr/>
          <a:lstStyle/>
          <a:p>
            <a:r>
              <a:rPr lang="en-US"/>
              <a:t>Quality Guides</a:t>
            </a:r>
          </a:p>
        </p:txBody>
      </p:sp>
      <p:sp>
        <p:nvSpPr>
          <p:cNvPr id="3" name="Content Placeholder 2">
            <a:extLst>
              <a:ext uri="{FF2B5EF4-FFF2-40B4-BE49-F238E27FC236}">
                <a16:creationId xmlns:a16="http://schemas.microsoft.com/office/drawing/2014/main" id="{C9E4CB3A-F837-FE79-58A6-23D5C59F66F4}"/>
              </a:ext>
            </a:extLst>
          </p:cNvPr>
          <p:cNvSpPr>
            <a:spLocks noGrp="1"/>
          </p:cNvSpPr>
          <p:nvPr>
            <p:ph idx="1"/>
          </p:nvPr>
        </p:nvSpPr>
        <p:spPr>
          <a:xfrm>
            <a:off x="1672087" y="5314705"/>
            <a:ext cx="3628846" cy="1257943"/>
          </a:xfrm>
        </p:spPr>
        <p:txBody>
          <a:bodyPr vert="horz" lIns="91440" tIns="45720" rIns="91440" bIns="45720" rtlCol="0" anchor="t">
            <a:normAutofit/>
          </a:bodyPr>
          <a:lstStyle/>
          <a:p>
            <a:endParaRPr lang="en-US">
              <a:ea typeface="+mn-lt"/>
              <a:cs typeface="+mn-lt"/>
            </a:endParaRPr>
          </a:p>
          <a:p>
            <a:pPr marL="0" indent="0" algn="ctr">
              <a:buNone/>
            </a:pPr>
            <a:r>
              <a:rPr lang="en-US">
                <a:ea typeface="+mn-lt"/>
                <a:cs typeface="+mn-lt"/>
                <a:hlinkClick r:id="rId2"/>
              </a:rPr>
              <a:t>Teaming QG</a:t>
            </a:r>
            <a:endParaRPr lang="en-US">
              <a:cs typeface="Arial"/>
            </a:endParaRPr>
          </a:p>
          <a:p>
            <a:endParaRPr lang="en-US">
              <a:cs typeface="Arial"/>
            </a:endParaRPr>
          </a:p>
          <a:p>
            <a:endParaRPr lang="en-US">
              <a:cs typeface="Arial"/>
            </a:endParaRPr>
          </a:p>
          <a:p>
            <a:endParaRPr lang="en-US">
              <a:cs typeface="Arial"/>
            </a:endParaRPr>
          </a:p>
        </p:txBody>
      </p:sp>
      <p:sp>
        <p:nvSpPr>
          <p:cNvPr id="4" name="TextBox 3">
            <a:extLst>
              <a:ext uri="{FF2B5EF4-FFF2-40B4-BE49-F238E27FC236}">
                <a16:creationId xmlns:a16="http://schemas.microsoft.com/office/drawing/2014/main" id="{83A2F764-2422-6C88-E258-53735EFF6E45}"/>
              </a:ext>
            </a:extLst>
          </p:cNvPr>
          <p:cNvSpPr txBox="1"/>
          <p:nvPr/>
        </p:nvSpPr>
        <p:spPr>
          <a:xfrm>
            <a:off x="5877725" y="5519597"/>
            <a:ext cx="465859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u="sng" strike="noStrike">
                <a:solidFill>
                  <a:srgbClr val="0563C1"/>
                </a:solidFill>
                <a:latin typeface="Arial"/>
                <a:ea typeface="Arial"/>
                <a:cs typeface="Arial"/>
                <a:hlinkClick r:id="rId3"/>
              </a:rPr>
              <a:t>Needs Assessment and Resource Mapping QG</a:t>
            </a:r>
            <a:endParaRPr lang="en-US">
              <a:cs typeface="Arial" panose="020B0604020202020204"/>
            </a:endParaRPr>
          </a:p>
        </p:txBody>
      </p:sp>
      <p:pic>
        <p:nvPicPr>
          <p:cNvPr id="5" name="Picture 4" descr="A collage of women writing on paper&#10;&#10;Description automatically generated">
            <a:extLst>
              <a:ext uri="{FF2B5EF4-FFF2-40B4-BE49-F238E27FC236}">
                <a16:creationId xmlns:a16="http://schemas.microsoft.com/office/drawing/2014/main" id="{CB95525D-2492-390C-45CC-7B236E5A5687}"/>
              </a:ext>
            </a:extLst>
          </p:cNvPr>
          <p:cNvPicPr>
            <a:picLocks noChangeAspect="1"/>
          </p:cNvPicPr>
          <p:nvPr/>
        </p:nvPicPr>
        <p:blipFill>
          <a:blip r:embed="rId4"/>
          <a:stretch>
            <a:fillRect/>
          </a:stretch>
        </p:blipFill>
        <p:spPr>
          <a:xfrm>
            <a:off x="7010400" y="2394888"/>
            <a:ext cx="2412521" cy="3132151"/>
          </a:xfrm>
          <a:prstGeom prst="rect">
            <a:avLst/>
          </a:prstGeom>
        </p:spPr>
      </p:pic>
      <p:pic>
        <p:nvPicPr>
          <p:cNvPr id="7" name="Picture 6" descr="A group of people sitting around a table&#10;&#10;Description automatically generated">
            <a:extLst>
              <a:ext uri="{FF2B5EF4-FFF2-40B4-BE49-F238E27FC236}">
                <a16:creationId xmlns:a16="http://schemas.microsoft.com/office/drawing/2014/main" id="{BC59F6B0-68B5-2DCD-E883-3AE1A4ECC449}"/>
              </a:ext>
            </a:extLst>
          </p:cNvPr>
          <p:cNvPicPr>
            <a:picLocks noChangeAspect="1"/>
          </p:cNvPicPr>
          <p:nvPr/>
        </p:nvPicPr>
        <p:blipFill>
          <a:blip r:embed="rId5"/>
          <a:stretch>
            <a:fillRect/>
          </a:stretch>
        </p:blipFill>
        <p:spPr>
          <a:xfrm>
            <a:off x="2294627" y="2478343"/>
            <a:ext cx="2412521" cy="3109011"/>
          </a:xfrm>
          <a:prstGeom prst="rect">
            <a:avLst/>
          </a:prstGeom>
        </p:spPr>
      </p:pic>
    </p:spTree>
    <p:extLst>
      <p:ext uri="{BB962C8B-B14F-4D97-AF65-F5344CB8AC3E}">
        <p14:creationId xmlns:p14="http://schemas.microsoft.com/office/powerpoint/2010/main" val="3898392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59EF4-1EFC-AA2A-6F44-F28F0AFADF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94F928-7CAD-B90C-2712-A77C21791255}"/>
              </a:ext>
            </a:extLst>
          </p:cNvPr>
          <p:cNvSpPr>
            <a:spLocks noGrp="1"/>
          </p:cNvSpPr>
          <p:nvPr>
            <p:ph type="title"/>
          </p:nvPr>
        </p:nvSpPr>
        <p:spPr/>
        <p:txBody>
          <a:bodyPr/>
          <a:lstStyle/>
          <a:p>
            <a:r>
              <a:rPr lang="en-US"/>
              <a:t>Resource Highlight from SHAPE</a:t>
            </a:r>
          </a:p>
        </p:txBody>
      </p:sp>
      <p:sp>
        <p:nvSpPr>
          <p:cNvPr id="3" name="Content Placeholder 2">
            <a:extLst>
              <a:ext uri="{FF2B5EF4-FFF2-40B4-BE49-F238E27FC236}">
                <a16:creationId xmlns:a16="http://schemas.microsoft.com/office/drawing/2014/main" id="{6CD798FB-68E4-CC6B-4E2B-7A21E066DD15}"/>
              </a:ext>
            </a:extLst>
          </p:cNvPr>
          <p:cNvSpPr>
            <a:spLocks noGrp="1"/>
          </p:cNvSpPr>
          <p:nvPr>
            <p:ph idx="1"/>
          </p:nvPr>
        </p:nvSpPr>
        <p:spPr>
          <a:xfrm>
            <a:off x="1125747" y="5774780"/>
            <a:ext cx="5037827" cy="567831"/>
          </a:xfrm>
        </p:spPr>
        <p:txBody>
          <a:bodyPr vert="horz" lIns="91440" tIns="45720" rIns="91440" bIns="45720" rtlCol="0" anchor="t">
            <a:normAutofit/>
          </a:bodyPr>
          <a:lstStyle/>
          <a:p>
            <a:pPr marL="0" indent="0" algn="ctr">
              <a:buNone/>
            </a:pPr>
            <a:r>
              <a:rPr lang="en-US">
                <a:ea typeface="+mn-lt"/>
                <a:cs typeface="+mn-lt"/>
                <a:hlinkClick r:id="rId2"/>
              </a:rPr>
              <a:t>SHAPE Resource Library</a:t>
            </a:r>
            <a:endParaRPr lang="en-US">
              <a:ea typeface="+mn-lt"/>
              <a:cs typeface="+mn-lt"/>
            </a:endParaRPr>
          </a:p>
          <a:p>
            <a:endParaRPr lang="en-US">
              <a:cs typeface="Arial"/>
            </a:endParaRPr>
          </a:p>
        </p:txBody>
      </p:sp>
      <p:pic>
        <p:nvPicPr>
          <p:cNvPr id="4" name="Picture 3">
            <a:extLst>
              <a:ext uri="{FF2B5EF4-FFF2-40B4-BE49-F238E27FC236}">
                <a16:creationId xmlns:a16="http://schemas.microsoft.com/office/drawing/2014/main" id="{CC93C28F-272D-D97A-63C4-120CD53FFC3C}"/>
              </a:ext>
            </a:extLst>
          </p:cNvPr>
          <p:cNvPicPr>
            <a:picLocks noChangeAspect="1"/>
          </p:cNvPicPr>
          <p:nvPr/>
        </p:nvPicPr>
        <p:blipFill>
          <a:blip r:embed="rId3"/>
          <a:stretch>
            <a:fillRect/>
          </a:stretch>
        </p:blipFill>
        <p:spPr>
          <a:xfrm>
            <a:off x="641230" y="2670194"/>
            <a:ext cx="6021237" cy="2955348"/>
          </a:xfrm>
          <a:prstGeom prst="rect">
            <a:avLst/>
          </a:prstGeom>
        </p:spPr>
      </p:pic>
      <p:pic>
        <p:nvPicPr>
          <p:cNvPr id="5" name="Picture 4" descr="A screenshot of a survey&#10;&#10;Description automatically generated">
            <a:extLst>
              <a:ext uri="{FF2B5EF4-FFF2-40B4-BE49-F238E27FC236}">
                <a16:creationId xmlns:a16="http://schemas.microsoft.com/office/drawing/2014/main" id="{C7459A48-D0DC-CE77-D130-BE0E5F2E501A}"/>
              </a:ext>
            </a:extLst>
          </p:cNvPr>
          <p:cNvPicPr>
            <a:picLocks noChangeAspect="1"/>
          </p:cNvPicPr>
          <p:nvPr/>
        </p:nvPicPr>
        <p:blipFill>
          <a:blip r:embed="rId4"/>
          <a:stretch>
            <a:fillRect/>
          </a:stretch>
        </p:blipFill>
        <p:spPr>
          <a:xfrm>
            <a:off x="7815532" y="2599581"/>
            <a:ext cx="2743200" cy="3671668"/>
          </a:xfrm>
          <a:prstGeom prst="rect">
            <a:avLst/>
          </a:prstGeom>
        </p:spPr>
      </p:pic>
    </p:spTree>
    <p:extLst>
      <p:ext uri="{BB962C8B-B14F-4D97-AF65-F5344CB8AC3E}">
        <p14:creationId xmlns:p14="http://schemas.microsoft.com/office/powerpoint/2010/main" val="815275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2C5F7BC5-7DC6-44B6-878C-3CF161FDA0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58752" y="91752"/>
            <a:ext cx="6674496" cy="6674496"/>
          </a:xfrm>
        </p:spPr>
      </p:pic>
    </p:spTree>
    <p:extLst>
      <p:ext uri="{BB962C8B-B14F-4D97-AF65-F5344CB8AC3E}">
        <p14:creationId xmlns:p14="http://schemas.microsoft.com/office/powerpoint/2010/main" val="34170296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F48AD3-C8B3-4F74-B546-F12937F7D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74425B11-0DF8-41EF-A5EA-5990499AB81B}"/>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kern="1200">
                <a:solidFill>
                  <a:schemeClr val="tx1"/>
                </a:solidFill>
                <a:latin typeface="+mj-lt"/>
                <a:ea typeface="+mj-ea"/>
                <a:cs typeface="+mj-cs"/>
              </a:rPr>
              <a:t>Additional School </a:t>
            </a:r>
            <a:br>
              <a:rPr lang="en-US" kern="1200">
                <a:solidFill>
                  <a:schemeClr val="tx1"/>
                </a:solidFill>
                <a:latin typeface="+mj-lt"/>
                <a:ea typeface="+mj-ea"/>
                <a:cs typeface="+mj-cs"/>
              </a:rPr>
            </a:br>
            <a:r>
              <a:rPr lang="en-US" kern="1200">
                <a:solidFill>
                  <a:schemeClr val="tx1"/>
                </a:solidFill>
                <a:latin typeface="+mj-lt"/>
                <a:ea typeface="+mj-ea"/>
                <a:cs typeface="+mj-cs"/>
              </a:rPr>
              <a:t>Mental Health  Resources &amp; Opportunities</a:t>
            </a:r>
          </a:p>
        </p:txBody>
      </p:sp>
      <p:pic>
        <p:nvPicPr>
          <p:cNvPr id="6" name="Content Placeholder 5">
            <a:extLst>
              <a:ext uri="{FF2B5EF4-FFF2-40B4-BE49-F238E27FC236}">
                <a16:creationId xmlns:a16="http://schemas.microsoft.com/office/drawing/2014/main" id="{19A87596-8D39-526D-7059-C12F0CE2B8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6682" y="625683"/>
            <a:ext cx="5454246" cy="5454246"/>
          </a:xfrm>
          <a:prstGeom prst="rect">
            <a:avLst/>
          </a:prstGeom>
        </p:spPr>
      </p:pic>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585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207" y="643467"/>
            <a:ext cx="10713586" cy="5571066"/>
          </a:xfrm>
          <a:prstGeom prst="rect">
            <a:avLst/>
          </a:prstGeom>
        </p:spPr>
      </p:pic>
    </p:spTree>
    <p:extLst>
      <p:ext uri="{BB962C8B-B14F-4D97-AF65-F5344CB8AC3E}">
        <p14:creationId xmlns:p14="http://schemas.microsoft.com/office/powerpoint/2010/main" val="7872487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35CB8-E432-4265-A549-D28AB39C4DFB}"/>
              </a:ext>
            </a:extLst>
          </p:cNvPr>
          <p:cNvSpPr>
            <a:spLocks noGrp="1"/>
          </p:cNvSpPr>
          <p:nvPr>
            <p:ph type="title"/>
          </p:nvPr>
        </p:nvSpPr>
        <p:spPr>
          <a:xfrm>
            <a:off x="76201" y="557188"/>
            <a:ext cx="11983154" cy="1635169"/>
          </a:xfrm>
        </p:spPr>
        <p:txBody>
          <a:bodyPr>
            <a:normAutofit fontScale="90000"/>
          </a:bodyPr>
          <a:lstStyle/>
          <a:p>
            <a:pPr algn="ctr"/>
            <a:r>
              <a:rPr lang="en-US" sz="4000">
                <a:cs typeface="Arial"/>
              </a:rPr>
              <a:t>Adult Resilience Curriculum</a:t>
            </a:r>
            <a:br>
              <a:rPr lang="en-US" sz="5200">
                <a:cs typeface="Arial"/>
              </a:rPr>
            </a:br>
            <a:r>
              <a:rPr lang="en-US" sz="3100">
                <a:hlinkClick r:id="rId3"/>
              </a:rPr>
              <a:t>Mid-America MHTTC Professional Well-Being Website</a:t>
            </a:r>
            <a:br>
              <a:rPr lang="en-US" sz="2400"/>
            </a:br>
            <a:endParaRPr lang="en-US" sz="5200"/>
          </a:p>
        </p:txBody>
      </p:sp>
      <p:graphicFrame>
        <p:nvGraphicFramePr>
          <p:cNvPr id="5" name="Content Placeholder 2">
            <a:extLst>
              <a:ext uri="{FF2B5EF4-FFF2-40B4-BE49-F238E27FC236}">
                <a16:creationId xmlns:a16="http://schemas.microsoft.com/office/drawing/2014/main" id="{F693F425-46A0-4592-B985-477C6F3F55FA}"/>
              </a:ext>
            </a:extLst>
          </p:cNvPr>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88828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website&#10;&#10;Description automatically generated">
            <a:extLst>
              <a:ext uri="{FF2B5EF4-FFF2-40B4-BE49-F238E27FC236}">
                <a16:creationId xmlns:a16="http://schemas.microsoft.com/office/drawing/2014/main" id="{9D310D78-CF5E-4789-A9FB-25363A3C9D1A}"/>
              </a:ext>
            </a:extLst>
          </p:cNvPr>
          <p:cNvPicPr>
            <a:picLocks noChangeAspect="1"/>
          </p:cNvPicPr>
          <p:nvPr/>
        </p:nvPicPr>
        <p:blipFill rotWithShape="1">
          <a:blip r:embed="rId2"/>
          <a:srcRect t="687" b="26358"/>
          <a:stretch/>
        </p:blipFill>
        <p:spPr>
          <a:xfrm>
            <a:off x="1" y="10"/>
            <a:ext cx="12192000" cy="6003842"/>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p:spPr>
      </p:pic>
    </p:spTree>
    <p:extLst>
      <p:ext uri="{BB962C8B-B14F-4D97-AF65-F5344CB8AC3E}">
        <p14:creationId xmlns:p14="http://schemas.microsoft.com/office/powerpoint/2010/main" val="1899002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8F892-E260-DEDE-D57C-D0E5ABEAD4D5}"/>
              </a:ext>
            </a:extLst>
          </p:cNvPr>
          <p:cNvSpPr>
            <a:spLocks noGrp="1"/>
          </p:cNvSpPr>
          <p:nvPr>
            <p:ph type="title"/>
          </p:nvPr>
        </p:nvSpPr>
        <p:spPr/>
        <p:txBody>
          <a:bodyPr>
            <a:normAutofit/>
          </a:bodyPr>
          <a:lstStyle/>
          <a:p>
            <a:r>
              <a:rPr lang="en-US">
                <a:cs typeface="Arial"/>
                <a:hlinkClick r:id="rId2"/>
              </a:rPr>
              <a:t>Request Technical Assistance</a:t>
            </a:r>
            <a:r>
              <a:rPr lang="en-US">
                <a:cs typeface="Arial"/>
              </a:rPr>
              <a:t> </a:t>
            </a:r>
            <a:br>
              <a:rPr lang="en-US">
                <a:cs typeface="Arial"/>
              </a:rPr>
            </a:br>
            <a:endParaRPr lang="en-US"/>
          </a:p>
        </p:txBody>
      </p:sp>
      <p:pic>
        <p:nvPicPr>
          <p:cNvPr id="4" name="Picture 4" descr="Graphical user interface, text, application, email&#10;&#10;Description automatically generated">
            <a:extLst>
              <a:ext uri="{FF2B5EF4-FFF2-40B4-BE49-F238E27FC236}">
                <a16:creationId xmlns:a16="http://schemas.microsoft.com/office/drawing/2014/main" id="{0C23919A-37A4-B3B1-395D-82F5039D791D}"/>
              </a:ext>
            </a:extLst>
          </p:cNvPr>
          <p:cNvPicPr>
            <a:picLocks noGrp="1" noChangeAspect="1"/>
          </p:cNvPicPr>
          <p:nvPr>
            <p:ph idx="1"/>
          </p:nvPr>
        </p:nvPicPr>
        <p:blipFill>
          <a:blip r:embed="rId3"/>
          <a:stretch>
            <a:fillRect/>
          </a:stretch>
        </p:blipFill>
        <p:spPr>
          <a:xfrm>
            <a:off x="838200" y="1931164"/>
            <a:ext cx="10515600" cy="4140260"/>
          </a:xfrm>
        </p:spPr>
      </p:pic>
    </p:spTree>
    <p:extLst>
      <p:ext uri="{BB962C8B-B14F-4D97-AF65-F5344CB8AC3E}">
        <p14:creationId xmlns:p14="http://schemas.microsoft.com/office/powerpoint/2010/main" val="1698971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B5E26D-6014-4429-8A48-C3C85EFC4D82}"/>
              </a:ext>
            </a:extLst>
          </p:cNvPr>
          <p:cNvSpPr txBox="1">
            <a:spLocks noChangeAspect="1"/>
          </p:cNvSpPr>
          <p:nvPr/>
        </p:nvSpPr>
        <p:spPr>
          <a:xfrm>
            <a:off x="838200" y="1017375"/>
            <a:ext cx="10515600" cy="624723"/>
          </a:xfrm>
          <a:prstGeom prst="rect">
            <a:avLst/>
          </a:prstGeom>
        </p:spPr>
        <p:txBody>
          <a:bodyPr lIns="91440" tIns="45720" rIns="91440" bIns="45720" anchor="t"/>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Arial"/>
                <a:ea typeface="+mj-ea"/>
                <a:cs typeface="Calibri"/>
              </a:rPr>
              <a:t>Take Our Survey</a:t>
            </a:r>
            <a:endParaRPr kumimoji="0" lang="en-US" sz="4200" b="0" i="0" u="none" strike="noStrike" kern="1200" cap="none" spc="0" normalizeH="0" baseline="0" noProof="0">
              <a:ln>
                <a:noFill/>
              </a:ln>
              <a:solidFill>
                <a:prstClr val="black"/>
              </a:solidFill>
              <a:effectLst/>
              <a:uLnTx/>
              <a:uFillTx/>
              <a:latin typeface="Arial"/>
              <a:ea typeface="+mj-ea"/>
              <a:cs typeface="Calibri" panose="020F0502020204030204" pitchFamily="34" charset="0"/>
            </a:endParaRPr>
          </a:p>
        </p:txBody>
      </p:sp>
      <p:pic>
        <p:nvPicPr>
          <p:cNvPr id="23" name="Picture 22" descr="Graphical user interface, text, application&#10;&#10;Description automatically generated">
            <a:extLst>
              <a:ext uri="{FF2B5EF4-FFF2-40B4-BE49-F238E27FC236}">
                <a16:creationId xmlns:a16="http://schemas.microsoft.com/office/drawing/2014/main" id="{9D9060E7-F3AE-478A-A257-8B1A91B67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67" y="216862"/>
            <a:ext cx="4610764" cy="692318"/>
          </a:xfrm>
          <a:prstGeom prst="rect">
            <a:avLst/>
          </a:prstGeom>
        </p:spPr>
      </p:pic>
      <p:pic>
        <p:nvPicPr>
          <p:cNvPr id="25" name="Picture 24" descr="A picture containing text, lit, light, dark&#10;&#10;Description automatically generated">
            <a:extLst>
              <a:ext uri="{FF2B5EF4-FFF2-40B4-BE49-F238E27FC236}">
                <a16:creationId xmlns:a16="http://schemas.microsoft.com/office/drawing/2014/main" id="{89AEB3F3-0F9A-4690-8DE0-C9E433B70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9027" y="6054742"/>
            <a:ext cx="2087296" cy="687068"/>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F7BF37F9-BF9A-4D9A-A391-2A6981BA0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467" y="6272308"/>
            <a:ext cx="2852170" cy="461056"/>
          </a:xfrm>
          <a:prstGeom prst="rect">
            <a:avLst/>
          </a:prstGeom>
        </p:spPr>
      </p:pic>
      <p:sp>
        <p:nvSpPr>
          <p:cNvPr id="11" name="TextBox 10">
            <a:extLst>
              <a:ext uri="{FF2B5EF4-FFF2-40B4-BE49-F238E27FC236}">
                <a16:creationId xmlns:a16="http://schemas.microsoft.com/office/drawing/2014/main" id="{B69AFAC0-E228-496B-9EB4-BA389A1798FA}"/>
              </a:ext>
            </a:extLst>
          </p:cNvPr>
          <p:cNvSpPr txBox="1"/>
          <p:nvPr/>
        </p:nvSpPr>
        <p:spPr>
          <a:xfrm>
            <a:off x="879767" y="1906591"/>
            <a:ext cx="49176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Arial" panose="020B0604020202020204" pitchFamily="34" charset="0"/>
              </a:rPr>
              <a:t>Follow the link</a:t>
            </a:r>
          </a:p>
        </p:txBody>
      </p:sp>
      <p:sp>
        <p:nvSpPr>
          <p:cNvPr id="24" name="TextBox 23">
            <a:extLst>
              <a:ext uri="{FF2B5EF4-FFF2-40B4-BE49-F238E27FC236}">
                <a16:creationId xmlns:a16="http://schemas.microsoft.com/office/drawing/2014/main" id="{4B7FA8F8-7EFD-4D9D-8538-9CA761DEA7E2}"/>
              </a:ext>
            </a:extLst>
          </p:cNvPr>
          <p:cNvSpPr txBox="1"/>
          <p:nvPr/>
        </p:nvSpPr>
        <p:spPr>
          <a:xfrm>
            <a:off x="879767" y="3167390"/>
            <a:ext cx="8483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C4927"/>
                </a:solidFill>
                <a:effectLst/>
                <a:uLnTx/>
                <a:uFillTx/>
                <a:latin typeface="Arial"/>
                <a:ea typeface="+mn-ea"/>
                <a:cs typeface="Arial" panose="020B0604020202020204" pitchFamily="34" charset="0"/>
              </a:rPr>
              <a:t>OR</a:t>
            </a:r>
          </a:p>
        </p:txBody>
      </p:sp>
      <p:sp>
        <p:nvSpPr>
          <p:cNvPr id="22" name="TextBox 21">
            <a:extLst>
              <a:ext uri="{FF2B5EF4-FFF2-40B4-BE49-F238E27FC236}">
                <a16:creationId xmlns:a16="http://schemas.microsoft.com/office/drawing/2014/main" id="{B5532BEF-91CF-40CA-8EC2-A45858D68460}"/>
              </a:ext>
            </a:extLst>
          </p:cNvPr>
          <p:cNvSpPr txBox="1"/>
          <p:nvPr/>
        </p:nvSpPr>
        <p:spPr>
          <a:xfrm>
            <a:off x="879766" y="3847775"/>
            <a:ext cx="464018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mn-ea"/>
                <a:cs typeface="Calibri"/>
              </a:rPr>
              <a:t>Use your smartphone’s Camera app to scan the QR code</a:t>
            </a:r>
          </a:p>
        </p:txBody>
      </p:sp>
      <p:sp>
        <p:nvSpPr>
          <p:cNvPr id="3" name="Arrow: Right 2">
            <a:extLst>
              <a:ext uri="{FF2B5EF4-FFF2-40B4-BE49-F238E27FC236}">
                <a16:creationId xmlns:a16="http://schemas.microsoft.com/office/drawing/2014/main" id="{C2B99B62-18F3-4451-A6F6-B8B7BFBBB690}"/>
              </a:ext>
            </a:extLst>
          </p:cNvPr>
          <p:cNvSpPr/>
          <p:nvPr/>
        </p:nvSpPr>
        <p:spPr>
          <a:xfrm>
            <a:off x="2633934" y="4899171"/>
            <a:ext cx="2693076" cy="21139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7EBC4675-FC64-B057-4AD0-0F75045C4DBD}"/>
              </a:ext>
            </a:extLst>
          </p:cNvPr>
          <p:cNvSpPr txBox="1"/>
          <p:nvPr/>
        </p:nvSpPr>
        <p:spPr>
          <a:xfrm>
            <a:off x="838200" y="2439314"/>
            <a:ext cx="6096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effectLst/>
                <a:latin typeface="-apple-system"/>
                <a:hlinkClick r:id="rId6"/>
              </a:rPr>
              <a:t>https://ttc-gpra.org/P?s=122543</a:t>
            </a: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pic>
        <p:nvPicPr>
          <p:cNvPr id="2" name="Picture 2">
            <a:extLst>
              <a:ext uri="{FF2B5EF4-FFF2-40B4-BE49-F238E27FC236}">
                <a16:creationId xmlns:a16="http://schemas.microsoft.com/office/drawing/2014/main" id="{7A56800F-BA14-F27D-DC71-FDD88102BE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6482" y="2168201"/>
            <a:ext cx="3205026" cy="320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5787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532A5222-EB2C-45E9-9411-2BAC6892101E}"/>
              </a:ext>
            </a:extLst>
          </p:cNvPr>
          <p:cNvSpPr>
            <a:spLocks noGrp="1"/>
          </p:cNvSpPr>
          <p:nvPr>
            <p:ph type="ctrTitle"/>
          </p:nvPr>
        </p:nvSpPr>
        <p:spPr/>
        <p:txBody>
          <a:bodyPr/>
          <a:lstStyle/>
          <a:p>
            <a:r>
              <a:rPr lang="en-US"/>
              <a:t>Acknowledgments</a:t>
            </a:r>
          </a:p>
        </p:txBody>
      </p:sp>
      <p:pic>
        <p:nvPicPr>
          <p:cNvPr id="7" name="Stacked color bar placeholder">
            <a:extLst>
              <a:ext uri="{C183D7F6-B498-43B3-948B-1728B52AA6E4}">
                <adec:decorative xmlns:adec="http://schemas.microsoft.com/office/drawing/2017/decorative" val="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40731" b="40731"/>
          <a:stretch>
            <a:fillRect/>
          </a:stretch>
        </p:blipFill>
        <p:spPr/>
      </p:pic>
      <p:pic>
        <p:nvPicPr>
          <p:cNvPr id="9" name="Picture 8">
            <a:extLst>
              <a:ext uri="{FF2B5EF4-FFF2-40B4-BE49-F238E27FC236}">
                <a16:creationId xmlns:a16="http://schemas.microsoft.com/office/drawing/2014/main" id="{1C9B832F-AF1E-4514-A364-23EA7916B59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7869" y="126039"/>
            <a:ext cx="2120537" cy="1336099"/>
          </a:xfrm>
          <a:prstGeom prst="rect">
            <a:avLst/>
          </a:prstGeom>
        </p:spPr>
      </p:pic>
      <p:pic>
        <p:nvPicPr>
          <p:cNvPr id="12" name="Picture 2">
            <a:extLst>
              <a:ext uri="{FF2B5EF4-FFF2-40B4-BE49-F238E27FC236}">
                <a16:creationId xmlns:a16="http://schemas.microsoft.com/office/drawing/2014/main" id="{64E953A8-AAD2-4F64-8B3E-AC12C065DF8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594" y="256668"/>
            <a:ext cx="4410075" cy="101917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C183D7F6-B498-43B3-948B-1728B52AA6E4}">
                <adec:decorative xmlns:adec="http://schemas.microsoft.com/office/drawing/2017/decorative" val="1"/>
              </a:ext>
            </a:extLst>
          </p:cNvPr>
          <p:cNvGrpSpPr/>
          <p:nvPr/>
        </p:nvGrpSpPr>
        <p:grpSpPr>
          <a:xfrm>
            <a:off x="0" y="-15242"/>
            <a:ext cx="12192000" cy="1691642"/>
            <a:chOff x="0" y="-15242"/>
            <a:chExt cx="12192000" cy="1691642"/>
          </a:xfrm>
        </p:grpSpPr>
        <p:sp>
          <p:nvSpPr>
            <p:cNvPr id="11" name="Rectangle: Single Corner Snipped 4" descr="colored rectangle"/>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pPr>
              <a:endParaRPr lang="en-US">
                <a:solidFill>
                  <a:schemeClr val="bg1"/>
                </a:solidFill>
              </a:endParaRPr>
            </a:p>
          </p:txBody>
        </p:sp>
        <p:pic>
          <p:nvPicPr>
            <p:cNvPr id="13" name="Picture 2" descr="https://dl.boxcloud.com/api/2.0/internal_files/358987105782/versions/379419394182/representations/png_paged_2048x2048/content/1.png?access_token=1!Jj6B2w3-voZD3yWSXhVbFkSloxHSTUZ9qyqKCjCFZkPho3mHZkiVm6EqQeT9XMthxNNeR3zu32yQohwvho1SfPar_oKgY7km1D8en9b4w3GgPu_2_Efv-CUNqQQKHQbrAg6GxfaJ9pPWfPN1CJJGANJE9TaEZunOsnFnx47hO0hyesT2OmsonIdBrGcgOdWHTM8Q25RSMsomu3vJaDkvEOiSscW5ajI5FAMfRI2_0KHCTmb-IOoVAm8fK9K_zDX0ai9Fg0XrHdfPGeSlBuA5BgQgWvsXRgsmPDK5ykw1wJgOMftjNbgp1Zz1vLBH0mkMiES7UlBdUgMirDcEvPB4XF0UJNmcqXHcPzfblKu-kZytXNJlpEnEAHbMOidpS2hM5bTxaFmg5l0i1hfDcwL92YvGwruvZZXC-IyfWR1GNkzACpdGDI6ynYBkKeOIwnV1EpHOWhwFo3lZc3FwOSPPs8rZvHxQmmUSascMlkRbBDLp2coCrYkQFlTi92r5UFWA3ZagbwqMU94GZaXmRN5cw9Sdsm2rscIIfCBGAgiodADCLEFgS5F8HxWsiXyI7W6k8g..&amp;box_client_name=box-content-preview&amp;box_client_version=1.6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sp>
        <p:nvSpPr>
          <p:cNvPr id="15" name="Rectangle 14">
            <a:extLst>
              <a:ext uri="{FF2B5EF4-FFF2-40B4-BE49-F238E27FC236}">
                <a16:creationId xmlns:a16="http://schemas.microsoft.com/office/drawing/2014/main" id="{CFCD2D63-5D7A-41F6-9630-687AEA57BE77}"/>
              </a:ext>
            </a:extLst>
          </p:cNvPr>
          <p:cNvSpPr/>
          <p:nvPr/>
        </p:nvSpPr>
        <p:spPr>
          <a:xfrm>
            <a:off x="492147" y="1933950"/>
            <a:ext cx="5076967" cy="707886"/>
          </a:xfrm>
          <a:prstGeom prst="rect">
            <a:avLst/>
          </a:prstGeom>
        </p:spPr>
        <p:txBody>
          <a:bodyPr wrap="square">
            <a:spAutoFit/>
          </a:bodyPr>
          <a:lstStyle/>
          <a:p>
            <a:pPr algn="ctr" defTabSz="457200"/>
            <a:r>
              <a:rPr lang="en-US" sz="4000" b="1">
                <a:solidFill>
                  <a:srgbClr val="6A4A62"/>
                </a:solidFill>
                <a:latin typeface="Arial" panose="020B0604020202020204"/>
              </a:rPr>
              <a:t>Acknowledgments</a:t>
            </a:r>
          </a:p>
        </p:txBody>
      </p:sp>
      <p:sp>
        <p:nvSpPr>
          <p:cNvPr id="2" name="TextBox 1">
            <a:extLst>
              <a:ext uri="{FF2B5EF4-FFF2-40B4-BE49-F238E27FC236}">
                <a16:creationId xmlns:a16="http://schemas.microsoft.com/office/drawing/2014/main" id="{F7EC48EB-E0AA-416B-96F7-3A8F7A3FDBBF}"/>
              </a:ext>
            </a:extLst>
          </p:cNvPr>
          <p:cNvSpPr txBox="1"/>
          <p:nvPr/>
        </p:nvSpPr>
        <p:spPr>
          <a:xfrm>
            <a:off x="657781" y="2948127"/>
            <a:ext cx="10876438" cy="1938992"/>
          </a:xfrm>
          <a:prstGeom prst="rect">
            <a:avLst/>
          </a:prstGeom>
          <a:noFill/>
        </p:spPr>
        <p:txBody>
          <a:bodyPr wrap="square" rtlCol="0">
            <a:spAutoFit/>
          </a:bodyPr>
          <a:lstStyle/>
          <a:p>
            <a:r>
              <a:rPr lang="en-US" sz="2400"/>
              <a:t>This work is supported by grant SM081726 from the Department of Health and Human Services, Substance Abuse and Mental Health Services Administration. </a:t>
            </a:r>
            <a:br>
              <a:rPr lang="en-US" sz="2400"/>
            </a:br>
            <a:br>
              <a:rPr lang="en-US" sz="2400"/>
            </a:br>
            <a:r>
              <a:rPr lang="en-US" sz="2400"/>
              <a:t>Module content was developed by the National Center for School Mental Health in partnership with the MHTTC Network Coordinating Office. </a:t>
            </a:r>
          </a:p>
        </p:txBody>
      </p:sp>
      <p:sp>
        <p:nvSpPr>
          <p:cNvPr id="16" name="Footer Placeholder 5">
            <a:extLst>
              <a:ext uri="{FF2B5EF4-FFF2-40B4-BE49-F238E27FC236}">
                <a16:creationId xmlns:a16="http://schemas.microsoft.com/office/drawing/2014/main" id="{53D9A1F9-92BA-BF48-A8BD-FB8CB5EDF14E}"/>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2905213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3" cstate="print"/>
          <a:stretch>
            <a:fillRect/>
          </a:stretch>
        </p:blipFill>
        <p:spPr>
          <a:xfrm>
            <a:off x="255331" y="105401"/>
            <a:ext cx="8522907" cy="1274392"/>
          </a:xfrm>
          <a:prstGeom prst="rect">
            <a:avLst/>
          </a:prstGeom>
        </p:spPr>
      </p:pic>
      <p:graphicFrame>
        <p:nvGraphicFramePr>
          <p:cNvPr id="6" name="object 3">
            <a:extLst>
              <a:ext uri="{FF2B5EF4-FFF2-40B4-BE49-F238E27FC236}">
                <a16:creationId xmlns:a16="http://schemas.microsoft.com/office/drawing/2014/main" id="{5C733A8D-9C36-4983-95EF-EC44E75EF211}"/>
              </a:ext>
            </a:extLst>
          </p:cNvPr>
          <p:cNvGraphicFramePr/>
          <p:nvPr/>
        </p:nvGraphicFramePr>
        <p:xfrm>
          <a:off x="592933" y="1487277"/>
          <a:ext cx="10627995" cy="47813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40528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united states&#10;&#10;Description automatically generated">
            <a:extLst>
              <a:ext uri="{FF2B5EF4-FFF2-40B4-BE49-F238E27FC236}">
                <a16:creationId xmlns:a16="http://schemas.microsoft.com/office/drawing/2014/main" id="{CF91225C-81B7-8346-602E-6FC6D8706C9B}"/>
              </a:ext>
            </a:extLst>
          </p:cNvPr>
          <p:cNvPicPr>
            <a:picLocks noChangeAspect="1"/>
          </p:cNvPicPr>
          <p:nvPr/>
        </p:nvPicPr>
        <p:blipFill>
          <a:blip r:embed="rId3"/>
          <a:stretch>
            <a:fillRect/>
          </a:stretch>
        </p:blipFill>
        <p:spPr>
          <a:xfrm>
            <a:off x="3742690" y="901700"/>
            <a:ext cx="7843520" cy="5829300"/>
          </a:xfrm>
          <a:prstGeom prst="rect">
            <a:avLst/>
          </a:prstGeom>
        </p:spPr>
      </p:pic>
      <p:sp>
        <p:nvSpPr>
          <p:cNvPr id="2" name="Title 1">
            <a:extLst>
              <a:ext uri="{FF2B5EF4-FFF2-40B4-BE49-F238E27FC236}">
                <a16:creationId xmlns:a16="http://schemas.microsoft.com/office/drawing/2014/main" id="{25DDF795-1A1B-2346-B317-AC5AA3B08CFD}"/>
              </a:ext>
            </a:extLst>
          </p:cNvPr>
          <p:cNvSpPr txBox="1">
            <a:spLocks/>
          </p:cNvSpPr>
          <p:nvPr/>
        </p:nvSpPr>
        <p:spPr>
          <a:xfrm>
            <a:off x="622300" y="33099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A4A62"/>
                </a:solidFill>
                <a:latin typeface="+mn-lt"/>
              </a:rPr>
              <a:t>Mental Health Technology Transfer Center (MHTTC) Network</a:t>
            </a:r>
          </a:p>
        </p:txBody>
      </p:sp>
      <p:sp>
        <p:nvSpPr>
          <p:cNvPr id="6" name="TextBox 5"/>
          <p:cNvSpPr txBox="1"/>
          <p:nvPr/>
        </p:nvSpPr>
        <p:spPr>
          <a:xfrm>
            <a:off x="5254244" y="6352540"/>
            <a:ext cx="6217920" cy="369332"/>
          </a:xfrm>
          <a:prstGeom prst="rect">
            <a:avLst/>
          </a:prstGeom>
          <a:noFill/>
        </p:spPr>
        <p:txBody>
          <a:bodyPr wrap="square" rtlCol="0">
            <a:spAutoFit/>
          </a:bodyPr>
          <a:lstStyle/>
          <a:p>
            <a:pPr algn="ctr"/>
            <a:r>
              <a:rPr lang="en-US"/>
              <a:t>Visit the MHTTC website at https://mhttcnetwork.org/</a:t>
            </a:r>
          </a:p>
        </p:txBody>
      </p:sp>
      <p:sp>
        <p:nvSpPr>
          <p:cNvPr id="7" name="TextBox 6"/>
          <p:cNvSpPr txBox="1"/>
          <p:nvPr/>
        </p:nvSpPr>
        <p:spPr>
          <a:xfrm>
            <a:off x="469256" y="2159682"/>
            <a:ext cx="3732276" cy="3293209"/>
          </a:xfrm>
          <a:prstGeom prst="rect">
            <a:avLst/>
          </a:prstGeom>
          <a:noFill/>
        </p:spPr>
        <p:txBody>
          <a:bodyPr wrap="square" lIns="91440" tIns="45720" rIns="91440" bIns="45720" rtlCol="0" anchor="t">
            <a:spAutoFit/>
          </a:bodyPr>
          <a:lstStyle/>
          <a:p>
            <a:pPr marL="342900" indent="-342900">
              <a:spcAft>
                <a:spcPts val="600"/>
              </a:spcAft>
              <a:buClr>
                <a:srgbClr val="6A4A62"/>
              </a:buClr>
              <a:buFont typeface="Arial" panose="020B0604020202020204" pitchFamily="34" charset="0"/>
              <a:buChar char="•"/>
            </a:pPr>
            <a:r>
              <a:rPr lang="en-US" sz="2200"/>
              <a:t>Established in 2018 with funding from the Substance Abuse and Mental Health Services Administration (SAMHSA)</a:t>
            </a:r>
          </a:p>
          <a:p>
            <a:pPr marL="285750" lvl="1" indent="-285750">
              <a:spcAft>
                <a:spcPts val="600"/>
              </a:spcAft>
              <a:buClr>
                <a:srgbClr val="6A4A62"/>
              </a:buClr>
              <a:buFont typeface="Arial" panose="020B0604020202020204" pitchFamily="34" charset="0"/>
              <a:buChar char="•"/>
            </a:pPr>
            <a:r>
              <a:rPr lang="en-US" sz="2200"/>
              <a:t>10 Regional Centers</a:t>
            </a:r>
            <a:endParaRPr lang="en-US" sz="2200">
              <a:cs typeface="Arial"/>
            </a:endParaRPr>
          </a:p>
          <a:p>
            <a:pPr marL="285750" indent="-285750">
              <a:buClr>
                <a:srgbClr val="6A4A62"/>
              </a:buClr>
              <a:buFont typeface="Arial" panose="020B0604020202020204" pitchFamily="34" charset="0"/>
              <a:buChar char="•"/>
            </a:pPr>
            <a:r>
              <a:rPr lang="en-US" sz="2200"/>
              <a:t>Network Coordinating Office</a:t>
            </a:r>
            <a:endParaRPr lang="en-US" sz="2200">
              <a:cs typeface="Arial"/>
            </a:endParaRPr>
          </a:p>
        </p:txBody>
      </p:sp>
      <p:sp>
        <p:nvSpPr>
          <p:cNvPr id="3" name="Slide Number Placeholder 2">
            <a:extLst>
              <a:ext uri="{FF2B5EF4-FFF2-40B4-BE49-F238E27FC236}">
                <a16:creationId xmlns:a16="http://schemas.microsoft.com/office/drawing/2014/main" id="{97C7C651-2670-4796-BC94-E7905EE69018}"/>
              </a:ext>
            </a:extLst>
          </p:cNvPr>
          <p:cNvSpPr>
            <a:spLocks noGrp="1"/>
          </p:cNvSpPr>
          <p:nvPr>
            <p:ph type="sldNum" sz="quarter" idx="7"/>
          </p:nvPr>
        </p:nvSpPr>
        <p:spPr>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6</a:t>
            </a:fld>
            <a:endParaRPr lang="en-US"/>
          </a:p>
        </p:txBody>
      </p:sp>
      <p:sp>
        <p:nvSpPr>
          <p:cNvPr id="8" name="Title 7" hidden="1">
            <a:extLst>
              <a:ext uri="{FF2B5EF4-FFF2-40B4-BE49-F238E27FC236}">
                <a16:creationId xmlns:a16="http://schemas.microsoft.com/office/drawing/2014/main" id="{AC7D1FE1-0DD2-478A-BAF4-EAF44C03B3E1}"/>
              </a:ext>
            </a:extLst>
          </p:cNvPr>
          <p:cNvSpPr>
            <a:spLocks noGrp="1"/>
          </p:cNvSpPr>
          <p:nvPr>
            <p:ph type="title" idx="4294967295"/>
          </p:nvPr>
        </p:nvSpPr>
        <p:spPr>
          <a:xfrm>
            <a:off x="0" y="365125"/>
            <a:ext cx="10515600" cy="1325563"/>
          </a:xfrm>
        </p:spPr>
        <p:txBody>
          <a:bodyPr/>
          <a:lstStyle/>
          <a:p>
            <a:r>
              <a:rPr lang="en-US"/>
              <a:t>Mental Health Technology Transfer</a:t>
            </a:r>
            <a:r>
              <a:rPr lang="en-US" baseline="0"/>
              <a:t> Center </a:t>
            </a:r>
            <a:endParaRPr lang="en-US"/>
          </a:p>
        </p:txBody>
      </p:sp>
      <p:sp>
        <p:nvSpPr>
          <p:cNvPr id="9" name="Footer Placeholder 5">
            <a:extLst>
              <a:ext uri="{FF2B5EF4-FFF2-40B4-BE49-F238E27FC236}">
                <a16:creationId xmlns:a16="http://schemas.microsoft.com/office/drawing/2014/main" id="{FF8E25C4-2999-E64D-A5A5-81F55B59ADA6}"/>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919195"/>
                </a:solidFill>
              </a:rPr>
              <a:t>National School Mental Health Implementation Guidance Modules </a:t>
            </a:r>
          </a:p>
        </p:txBody>
      </p:sp>
    </p:spTree>
    <p:extLst>
      <p:ext uri="{BB962C8B-B14F-4D97-AF65-F5344CB8AC3E}">
        <p14:creationId xmlns:p14="http://schemas.microsoft.com/office/powerpoint/2010/main" val="928119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260841-B335-4095-83E5-162AEF609398}"/>
              </a:ext>
            </a:extLst>
          </p:cNvPr>
          <p:cNvPicPr>
            <a:picLocks noChangeAspect="1"/>
          </p:cNvPicPr>
          <p:nvPr/>
        </p:nvPicPr>
        <p:blipFill rotWithShape="1">
          <a:blip r:embed="rId3">
            <a:extLst>
              <a:ext uri="{28A0092B-C50C-407E-A947-70E740481C1C}">
                <a14:useLocalDpi xmlns:a14="http://schemas.microsoft.com/office/drawing/2010/main" val="0"/>
              </a:ext>
            </a:extLst>
          </a:blip>
          <a:srcRect l="2931" t="4106" r="3222" b="3759"/>
          <a:stretch/>
        </p:blipFill>
        <p:spPr>
          <a:xfrm>
            <a:off x="4231684" y="989703"/>
            <a:ext cx="3728631" cy="5486400"/>
          </a:xfrm>
          <a:prstGeom prst="rect">
            <a:avLst/>
          </a:prstGeom>
        </p:spPr>
      </p:pic>
      <p:sp>
        <p:nvSpPr>
          <p:cNvPr id="15" name="object 2">
            <a:extLst>
              <a:ext uri="{FF2B5EF4-FFF2-40B4-BE49-F238E27FC236}">
                <a16:creationId xmlns:a16="http://schemas.microsoft.com/office/drawing/2014/main" id="{153A2E47-6089-4655-846E-B76C9F24D205}"/>
              </a:ext>
            </a:extLst>
          </p:cNvPr>
          <p:cNvSpPr txBox="1">
            <a:spLocks/>
          </p:cNvSpPr>
          <p:nvPr/>
        </p:nvSpPr>
        <p:spPr>
          <a:xfrm>
            <a:off x="8088322" y="1420163"/>
            <a:ext cx="4369867" cy="3137355"/>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br>
              <a:rPr kumimoji="0" lang="en-US" sz="2000" b="1" i="0" u="none" strike="noStrike" kern="1200" cap="none" spc="-5" normalizeH="0" baseline="0" noProof="0" dirty="0">
                <a:ln>
                  <a:noFill/>
                </a:ln>
                <a:solidFill>
                  <a:prstClr val="black"/>
                </a:solidFill>
                <a:effectLst/>
                <a:uLnTx/>
                <a:uFillTx/>
                <a:latin typeface="Arial" panose="020B0604020202020204"/>
                <a:ea typeface="+mn-ea"/>
                <a:cs typeface="+mn-cs"/>
                <a:sym typeface="Arial"/>
              </a:rPr>
            </a:br>
            <a:endParaRPr kumimoji="0" lang="en-US" sz="2000" b="1" i="0" u="sng" strike="noStrike" kern="1200" cap="none" spc="-5" normalizeH="0" baseline="0" noProof="0" dirty="0">
              <a:ln>
                <a:noFill/>
              </a:ln>
              <a:solidFill>
                <a:prstClr val="black"/>
              </a:solidFill>
              <a:effectLst/>
              <a:uLnTx/>
              <a:uFillTx/>
              <a:latin typeface="Arial" panose="020B0604020202020204"/>
              <a:ea typeface="+mn-ea"/>
              <a:cs typeface="+mn-cs"/>
              <a:sym typeface="Arial"/>
            </a:endParaRPr>
          </a:p>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r>
              <a:rPr kumimoji="0" lang="en-US" sz="2000" b="1" i="0" u="none" strike="noStrike" kern="1200" cap="none" spc="-5" normalizeH="0" baseline="0" noProof="0" dirty="0">
                <a:ln>
                  <a:noFill/>
                </a:ln>
                <a:solidFill>
                  <a:prstClr val="black"/>
                </a:solidFill>
                <a:effectLst/>
                <a:uLnTx/>
                <a:uFillTx/>
                <a:latin typeface="Arial" panose="020B0604020202020204"/>
                <a:ea typeface="+mn-ea"/>
                <a:cs typeface="+mn-cs"/>
                <a:sym typeface="Arial"/>
              </a:rPr>
              <a:t>Mid-America MHTTC SMH Team </a:t>
            </a:r>
            <a:br>
              <a:rPr kumimoji="0" lang="en-US" sz="2000" b="1" i="0" u="none" strike="noStrike" kern="1200" cap="none" spc="-5" normalizeH="0" baseline="0" noProof="0" dirty="0">
                <a:ln>
                  <a:noFill/>
                </a:ln>
                <a:solidFill>
                  <a:prstClr val="black"/>
                </a:solidFill>
                <a:effectLst/>
                <a:uLnTx/>
                <a:uFillTx/>
                <a:latin typeface="Arial" panose="020B0604020202020204"/>
                <a:ea typeface="+mn-ea"/>
                <a:cs typeface="+mn-cs"/>
                <a:sym typeface="Arial"/>
              </a:rPr>
            </a:br>
            <a:r>
              <a:rPr kumimoji="0" lang="en-US" sz="2000" b="0" i="0" u="none" strike="noStrike" kern="1200" cap="none" spc="-5" normalizeH="0" baseline="0" noProof="0" dirty="0">
                <a:ln>
                  <a:noFill/>
                </a:ln>
                <a:solidFill>
                  <a:prstClr val="black"/>
                </a:solidFill>
                <a:effectLst/>
                <a:uLnTx/>
                <a:uFillTx/>
                <a:latin typeface="Arial" panose="020B0604020202020204"/>
                <a:ea typeface="+mn-ea"/>
                <a:cs typeface="+mn-cs"/>
                <a:sym typeface="Arial"/>
              </a:rPr>
              <a:t>Munroe Meyer Institute</a:t>
            </a:r>
            <a:br>
              <a:rPr kumimoji="0" lang="en-US" sz="2000" b="0" i="0" u="none" strike="noStrike" kern="1200" cap="none" spc="-5" normalizeH="0" baseline="0" noProof="0" dirty="0">
                <a:ln>
                  <a:noFill/>
                </a:ln>
                <a:solidFill>
                  <a:prstClr val="black"/>
                </a:solidFill>
                <a:effectLst/>
                <a:uLnTx/>
                <a:uFillTx/>
                <a:latin typeface="Arial" panose="020B0604020202020204"/>
                <a:ea typeface="+mn-ea"/>
                <a:cs typeface="+mn-cs"/>
                <a:sym typeface="Arial"/>
              </a:rPr>
            </a:br>
            <a:r>
              <a:rPr kumimoji="0" lang="en-US" sz="2000" b="0" i="0" u="none" strike="noStrike" kern="1200" cap="none" spc="-5" normalizeH="0" baseline="0" noProof="0" dirty="0">
                <a:ln>
                  <a:noFill/>
                </a:ln>
                <a:solidFill>
                  <a:prstClr val="black"/>
                </a:solidFill>
                <a:effectLst/>
                <a:uLnTx/>
                <a:uFillTx/>
                <a:latin typeface="Arial" panose="020B0604020202020204"/>
                <a:ea typeface="+mn-ea"/>
                <a:cs typeface="+mn-cs"/>
                <a:sym typeface="Arial"/>
              </a:rPr>
              <a:t>University of Nebraska Medical Center</a:t>
            </a: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a:sym typeface="Arial"/>
            </a:endParaRPr>
          </a:p>
          <a:p>
            <a:pPr marL="0" marR="0" lvl="0" indent="-228600" algn="ctr" defTabSz="914400" rtl="0" eaLnBrk="1" fontAlgn="auto" latinLnBrk="0" hangingPunct="1">
              <a:lnSpc>
                <a:spcPct val="90000"/>
              </a:lnSpc>
              <a:spcBef>
                <a:spcPts val="0"/>
              </a:spcBef>
              <a:spcAft>
                <a:spcPts val="600"/>
              </a:spcAft>
              <a:buClr>
                <a:srgbClr val="000000"/>
              </a:buClr>
              <a:buSzTx/>
              <a:buFont typeface="Arial" panose="020B0604020202020204" pitchFamily="34" charset="0"/>
              <a:buChar char="•"/>
              <a:tabLst/>
              <a:defRPr/>
            </a:pPr>
            <a:endParaRPr kumimoji="0" lang="en-US" sz="2000" b="0" i="0" u="none" strike="noStrike" kern="1200" cap="none" spc="-5" normalizeH="0" baseline="0" noProof="0" dirty="0">
              <a:ln>
                <a:noFill/>
              </a:ln>
              <a:solidFill>
                <a:srgbClr val="595959"/>
              </a:solidFill>
              <a:effectLst/>
              <a:uLnTx/>
              <a:uFillTx/>
              <a:latin typeface="Arial" panose="020B0604020202020204"/>
              <a:ea typeface="+mn-ea"/>
              <a:cs typeface="+mn-cs"/>
              <a:sym typeface="Arial"/>
            </a:endParaRPr>
          </a:p>
        </p:txBody>
      </p:sp>
      <p:pic>
        <p:nvPicPr>
          <p:cNvPr id="3" name="Picture 2">
            <a:extLst>
              <a:ext uri="{FF2B5EF4-FFF2-40B4-BE49-F238E27FC236}">
                <a16:creationId xmlns:a16="http://schemas.microsoft.com/office/drawing/2014/main" id="{49C42E1C-9C04-4186-960F-74EA66B7F3FC}"/>
              </a:ext>
            </a:extLst>
          </p:cNvPr>
          <p:cNvPicPr>
            <a:picLocks noChangeAspect="1"/>
          </p:cNvPicPr>
          <p:nvPr/>
        </p:nvPicPr>
        <p:blipFill rotWithShape="1">
          <a:blip r:embed="rId4"/>
          <a:srcRect l="-1374" r="-824" b="-183"/>
          <a:stretch/>
        </p:blipFill>
        <p:spPr>
          <a:xfrm>
            <a:off x="399499" y="979670"/>
            <a:ext cx="3832185" cy="5496433"/>
          </a:xfrm>
          <a:prstGeom prst="rect">
            <a:avLst/>
          </a:prstGeom>
        </p:spPr>
      </p:pic>
      <p:sp>
        <p:nvSpPr>
          <p:cNvPr id="5" name="object 2">
            <a:extLst>
              <a:ext uri="{FF2B5EF4-FFF2-40B4-BE49-F238E27FC236}">
                <a16:creationId xmlns:a16="http://schemas.microsoft.com/office/drawing/2014/main" id="{DB2BDB24-D6B3-8536-33E1-DDA95246E8CF}"/>
              </a:ext>
            </a:extLst>
          </p:cNvPr>
          <p:cNvSpPr txBox="1">
            <a:spLocks/>
          </p:cNvSpPr>
          <p:nvPr/>
        </p:nvSpPr>
        <p:spPr>
          <a:xfrm>
            <a:off x="8088322" y="3392421"/>
            <a:ext cx="5366610" cy="311604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endParaRPr kumimoji="0" lang="en-US" sz="2000" b="0" i="0" u="none" strike="noStrike" kern="1200" cap="none" spc="-5" normalizeH="0" baseline="0" noProof="0" dirty="0">
              <a:ln>
                <a:noFill/>
              </a:ln>
              <a:solidFill>
                <a:prstClr val="black"/>
              </a:solidFill>
              <a:effectLst/>
              <a:uLnTx/>
              <a:uFillTx/>
              <a:latin typeface="Arial" panose="020B0604020202020204"/>
              <a:ea typeface="+mj-lt"/>
              <a:cs typeface="Arial" panose="020B0604020202020204"/>
              <a:sym typeface="Arial"/>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2000" b="1" i="0" u="none" strike="noStrike" kern="1200" cap="none" spc="-5" normalizeH="0" baseline="0" noProof="0" dirty="0">
                <a:ln>
                  <a:noFill/>
                </a:ln>
                <a:solidFill>
                  <a:prstClr val="black"/>
                </a:solidFill>
                <a:effectLst/>
                <a:uLnTx/>
                <a:uFillTx/>
                <a:latin typeface="Arial" panose="020B0604020202020204"/>
                <a:ea typeface="+mn-ea"/>
                <a:cs typeface="Arial"/>
                <a:sym typeface="Arial"/>
              </a:rPr>
              <a:t>Presenters</a:t>
            </a:r>
            <a:endParaRPr kumimoji="0" lang="en-US" sz="2000" b="0" i="0" u="none" strike="noStrike" kern="1200" cap="none" spc="-5" normalizeH="0" baseline="0" noProof="0" dirty="0">
              <a:ln>
                <a:noFill/>
              </a:ln>
              <a:solidFill>
                <a:prstClr val="black"/>
              </a:solidFill>
              <a:effectLst/>
              <a:uLnTx/>
              <a:uFillTx/>
              <a:latin typeface="Arial" panose="020B0604020202020204"/>
              <a:ea typeface="+mj-lt"/>
              <a:cs typeface="Arial" panose="020B0604020202020204"/>
              <a:sym typeface="Arial"/>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2000" b="0" i="0" u="none" strike="noStrike" kern="1200" cap="none" spc="-5" normalizeH="0" baseline="0" noProof="0" dirty="0">
                <a:ln>
                  <a:noFill/>
                </a:ln>
                <a:solidFill>
                  <a:prstClr val="black"/>
                </a:solidFill>
                <a:effectLst/>
                <a:uLnTx/>
                <a:uFillTx/>
                <a:latin typeface="Arial" panose="020B0604020202020204"/>
                <a:ea typeface="+mn-ea"/>
                <a:cs typeface="Arial"/>
                <a:sym typeface="Arial"/>
              </a:rPr>
              <a:t>Erika Franta, PhD, LP</a:t>
            </a: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2000" b="0" i="0" u="none" strike="noStrike" kern="1200" cap="none" spc="-5" normalizeH="0" baseline="0" noProof="0" dirty="0">
                <a:ln>
                  <a:noFill/>
                </a:ln>
                <a:solidFill>
                  <a:prstClr val="black"/>
                </a:solidFill>
                <a:effectLst/>
                <a:uLnTx/>
                <a:uFillTx/>
                <a:latin typeface="Arial" panose="020B0604020202020204"/>
                <a:ea typeface="+mn-ea"/>
                <a:cs typeface="Arial"/>
                <a:sym typeface="Arial"/>
              </a:rPr>
              <a:t>Hannah West, PhD, LP, BCBA</a:t>
            </a: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endParaRPr kumimoji="0" lang="en-US" sz="2000" b="0" i="0" u="none" strike="noStrike" kern="1200" cap="none" spc="-5" normalizeH="0" baseline="0" noProof="0" dirty="0">
              <a:ln>
                <a:noFill/>
              </a:ln>
              <a:solidFill>
                <a:prstClr val="black"/>
              </a:solidFill>
              <a:effectLst/>
              <a:uLnTx/>
              <a:uFillTx/>
              <a:latin typeface="Arial" panose="020B0604020202020204"/>
              <a:ea typeface="+mn-ea"/>
              <a:cs typeface="Arial"/>
              <a:sym typeface="Arial"/>
            </a:endParaRPr>
          </a:p>
        </p:txBody>
      </p:sp>
      <p:sp>
        <p:nvSpPr>
          <p:cNvPr id="7" name="object 2">
            <a:extLst>
              <a:ext uri="{FF2B5EF4-FFF2-40B4-BE49-F238E27FC236}">
                <a16:creationId xmlns:a16="http://schemas.microsoft.com/office/drawing/2014/main" id="{89D7EB4E-640A-2D99-79F6-457857A080ED}"/>
              </a:ext>
            </a:extLst>
          </p:cNvPr>
          <p:cNvSpPr txBox="1">
            <a:spLocks/>
          </p:cNvSpPr>
          <p:nvPr/>
        </p:nvSpPr>
        <p:spPr>
          <a:xfrm>
            <a:off x="607244" y="158073"/>
            <a:ext cx="4369867" cy="84742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r>
              <a:rPr kumimoji="0" lang="en-US" sz="4000" b="0" i="0" u="none" strike="noStrike" kern="1200" cap="none" spc="-5" normalizeH="0" baseline="0" noProof="0" dirty="0">
                <a:ln>
                  <a:noFill/>
                </a:ln>
                <a:solidFill>
                  <a:prstClr val="black"/>
                </a:solidFill>
                <a:effectLst/>
                <a:uLnTx/>
                <a:uFillTx/>
                <a:latin typeface="Arial" panose="020B0604020202020204"/>
                <a:ea typeface="+mn-ea"/>
                <a:cs typeface="+mn-cs"/>
                <a:sym typeface="Arial"/>
              </a:rPr>
              <a:t>Who We Are</a:t>
            </a:r>
            <a:br>
              <a:rPr kumimoji="0" lang="en-US" sz="4000" b="0" i="0" u="none" strike="noStrike" kern="1200" cap="none" spc="-5" normalizeH="0" baseline="0" noProof="0" dirty="0">
                <a:ln>
                  <a:noFill/>
                </a:ln>
                <a:solidFill>
                  <a:prstClr val="black"/>
                </a:solidFill>
                <a:effectLst/>
                <a:uLnTx/>
                <a:uFillTx/>
                <a:latin typeface="Arial" panose="020B0604020202020204"/>
                <a:ea typeface="+mn-ea"/>
                <a:cs typeface="+mn-cs"/>
                <a:sym typeface="Arial"/>
              </a:rPr>
            </a:br>
            <a:endParaRPr kumimoji="0" lang="en-US" sz="4000" b="0" i="0" u="none" strike="noStrike" kern="1200" cap="none" spc="-5" normalizeH="0" baseline="0" noProof="0" dirty="0">
              <a:ln>
                <a:noFill/>
              </a:ln>
              <a:solidFill>
                <a:srgbClr val="595959"/>
              </a:solidFill>
              <a:effectLst/>
              <a:uLnTx/>
              <a:uFillTx/>
              <a:latin typeface="Arial" panose="020B0604020202020204"/>
              <a:ea typeface="+mn-ea"/>
              <a:cs typeface="+mn-cs"/>
              <a:sym typeface="Arial"/>
            </a:endParaRPr>
          </a:p>
        </p:txBody>
      </p:sp>
    </p:spTree>
    <p:extLst>
      <p:ext uri="{BB962C8B-B14F-4D97-AF65-F5344CB8AC3E}">
        <p14:creationId xmlns:p14="http://schemas.microsoft.com/office/powerpoint/2010/main" val="733254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432C5-691E-4573-8BFC-4005C406F45B}"/>
              </a:ext>
            </a:extLst>
          </p:cNvPr>
          <p:cNvSpPr>
            <a:spLocks noGrp="1"/>
          </p:cNvSpPr>
          <p:nvPr>
            <p:ph type="title"/>
          </p:nvPr>
        </p:nvSpPr>
        <p:spPr/>
        <p:txBody>
          <a:bodyPr/>
          <a:lstStyle/>
          <a:p>
            <a:r>
              <a:rPr lang="en-US" dirty="0"/>
              <a:t>Who do we have here?</a:t>
            </a:r>
          </a:p>
        </p:txBody>
      </p:sp>
      <p:graphicFrame>
        <p:nvGraphicFramePr>
          <p:cNvPr id="5" name="Content Placeholder 2">
            <a:extLst>
              <a:ext uri="{FF2B5EF4-FFF2-40B4-BE49-F238E27FC236}">
                <a16:creationId xmlns:a16="http://schemas.microsoft.com/office/drawing/2014/main" id="{575B9FEE-F15E-4B98-AA7D-5E0444C63C05}"/>
              </a:ext>
            </a:extLst>
          </p:cNvPr>
          <p:cNvGraphicFramePr>
            <a:graphicFrameLocks noGrp="1"/>
          </p:cNvGraphicFramePr>
          <p:nvPr>
            <p:ph idx="1"/>
          </p:nvPr>
        </p:nvGraphicFramePr>
        <p:xfrm>
          <a:off x="838200" y="2568630"/>
          <a:ext cx="10515600" cy="3773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9785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3" descr="A group of children smiling&#10;&#10;Description automatically generated">
            <a:extLst>
              <a:ext uri="{FF2B5EF4-FFF2-40B4-BE49-F238E27FC236}">
                <a16:creationId xmlns:a16="http://schemas.microsoft.com/office/drawing/2014/main" id="{EFAF94BC-9745-3121-6FC0-66B6658779CF}"/>
              </a:ext>
            </a:extLst>
          </p:cNvPr>
          <p:cNvPicPr>
            <a:picLocks noGrp="1"/>
          </p:cNvPicPr>
          <p:nvPr>
            <p:ph idx="4294967295"/>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Lst>
          </a:blip>
          <a:srcRect/>
          <a:stretch/>
        </p:blipFill>
        <p:spPr>
          <a:xfrm>
            <a:off x="-3047" y="10"/>
            <a:ext cx="12191999" cy="6857990"/>
          </a:xfrm>
          <a:prstGeom prst="rect">
            <a:avLst/>
          </a:prstGeom>
        </p:spPr>
      </p:pic>
      <p:sp>
        <p:nvSpPr>
          <p:cNvPr id="21"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idx="4294967295"/>
          </p:nvPr>
        </p:nvSpPr>
        <p:spPr>
          <a:xfrm>
            <a:off x="1097280" y="325549"/>
            <a:ext cx="10058400" cy="472771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dirty="0">
                <a:solidFill>
                  <a:srgbClr val="FFFFFF"/>
                </a:solidFill>
              </a:rPr>
              <a:t>Foundations of Comprehensive School Mental Health</a:t>
            </a:r>
            <a:endParaRPr lang="en-US" sz="5200" b="1" dirty="0"/>
          </a:p>
        </p:txBody>
      </p:sp>
    </p:spTree>
    <p:extLst>
      <p:ext uri="{BB962C8B-B14F-4D97-AF65-F5344CB8AC3E}">
        <p14:creationId xmlns:p14="http://schemas.microsoft.com/office/powerpoint/2010/main" val="30366448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Office Theme">
  <a:themeElements>
    <a:clrScheme name="Custom 2">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2">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MHTTC">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4D66F7215B4B42970C2F35BD1B0BE4" ma:contentTypeVersion="16" ma:contentTypeDescription="Create a new document." ma:contentTypeScope="" ma:versionID="cbf0297d9e68162714430e2d7370f039">
  <xsd:schema xmlns:xsd="http://www.w3.org/2001/XMLSchema" xmlns:xs="http://www.w3.org/2001/XMLSchema" xmlns:p="http://schemas.microsoft.com/office/2006/metadata/properties" xmlns:ns2="bbd70f4f-1ee3-475a-88b2-14df463eb15d" xmlns:ns3="2e6a5415-5fc6-408d-870e-b9910209632f" targetNamespace="http://schemas.microsoft.com/office/2006/metadata/properties" ma:root="true" ma:fieldsID="3696a6593481a29379d847c41e08c6e1" ns2:_="" ns3:_="">
    <xsd:import namespace="bbd70f4f-1ee3-475a-88b2-14df463eb15d"/>
    <xsd:import namespace="2e6a5415-5fc6-408d-870e-b991020963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d70f4f-1ee3-475a-88b2-14df463eb1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1d4a69-9812-4340-96bf-3c602401902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e6a5415-5fc6-408d-870e-b9910209632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7f58cb0-535d-4b9b-9ef6-cd206df75aa1}" ma:internalName="TaxCatchAll" ma:showField="CatchAllData" ma:web="2e6a5415-5fc6-408d-870e-b991020963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9E6870-4341-4490-B3BF-F1D0500204CD}">
  <ds:schemaRefs>
    <ds:schemaRef ds:uri="2e6a5415-5fc6-408d-870e-b9910209632f"/>
    <ds:schemaRef ds:uri="bbd70f4f-1ee3-475a-88b2-14df463eb1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F3C9C01-D2A9-4BA1-9FA9-D3A22058B3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3794</Words>
  <Application>Microsoft Office PowerPoint</Application>
  <PresentationFormat>Widescreen</PresentationFormat>
  <Paragraphs>330</Paragraphs>
  <Slides>46</Slides>
  <Notes>26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46</vt:i4>
      </vt:variant>
    </vt:vector>
  </HeadingPairs>
  <TitlesOfParts>
    <vt:vector size="55" baseType="lpstr">
      <vt:lpstr>-apple-system</vt:lpstr>
      <vt:lpstr>Arial</vt:lpstr>
      <vt:lpstr>Arial Narrow</vt:lpstr>
      <vt:lpstr>Calibri</vt:lpstr>
      <vt:lpstr>Calibri Light</vt:lpstr>
      <vt:lpstr>Montserrat</vt:lpstr>
      <vt:lpstr>3_Office Theme</vt:lpstr>
      <vt:lpstr>Office Theme</vt:lpstr>
      <vt:lpstr>2_Office Theme</vt:lpstr>
      <vt:lpstr>WELCOME</vt:lpstr>
      <vt:lpstr>Building Your School Mental Health Team</vt:lpstr>
      <vt:lpstr>Disclaimer</vt:lpstr>
      <vt:lpstr>PowerPoint Presentation</vt:lpstr>
      <vt:lpstr>PowerPoint Presentation</vt:lpstr>
      <vt:lpstr>Mental Health Technology Transfer Center </vt:lpstr>
      <vt:lpstr>PowerPoint Presentation</vt:lpstr>
      <vt:lpstr>Who do we have here?</vt:lpstr>
      <vt:lpstr>Foundations of Comprehensive School Mental Health</vt:lpstr>
      <vt:lpstr>Most commonly diagnosed mental disorders in children</vt:lpstr>
      <vt:lpstr>Mental Health America:  Missouri Youth Data 2023 (rank = 36)</vt:lpstr>
      <vt:lpstr>PowerPoint Presentation</vt:lpstr>
      <vt:lpstr>PowerPoint Presentation</vt:lpstr>
      <vt:lpstr>School Mental Health Impact</vt:lpstr>
      <vt:lpstr>Comprehensive School Mental Health</vt:lpstr>
      <vt:lpstr>PowerPoint Presentation</vt:lpstr>
      <vt:lpstr>Core Features</vt:lpstr>
      <vt:lpstr>PowerPoint Presentation</vt:lpstr>
      <vt:lpstr>PowerPoint Presentation</vt:lpstr>
      <vt:lpstr>Teaming: Best Practices   </vt:lpstr>
      <vt:lpstr>PowerPoint Presentation</vt:lpstr>
      <vt:lpstr>What is a school mental health team? </vt:lpstr>
      <vt:lpstr>PowerPoint Presentation</vt:lpstr>
      <vt:lpstr>Value of School Mental Health Teams</vt:lpstr>
      <vt:lpstr>Establishing Partnership Agreements</vt:lpstr>
      <vt:lpstr>PowerPoint Presentation</vt:lpstr>
      <vt:lpstr>PowerPoint Presentation</vt:lpstr>
      <vt:lpstr>Heuristics to Live By</vt:lpstr>
      <vt:lpstr>Integrating health into the school team…</vt:lpstr>
      <vt:lpstr>Matching Resources to Student Needs</vt:lpstr>
      <vt:lpstr>Quality Indicator</vt:lpstr>
      <vt:lpstr>Let’s practice!</vt:lpstr>
      <vt:lpstr>PowerPoint Presentation</vt:lpstr>
      <vt:lpstr>PowerPoint Presentation</vt:lpstr>
      <vt:lpstr>PowerPoint Presentation</vt:lpstr>
      <vt:lpstr>PowerPoint Presentation</vt:lpstr>
      <vt:lpstr>Questions?</vt:lpstr>
      <vt:lpstr>Quality Guides</vt:lpstr>
      <vt:lpstr>Resource Highlight from SHAPE</vt:lpstr>
      <vt:lpstr>Additional School  Mental Health  Resources &amp; Opportunities</vt:lpstr>
      <vt:lpstr>PowerPoint Presentation</vt:lpstr>
      <vt:lpstr>Adult Resilience Curriculum Mid-America MHTTC Professional Well-Being Website </vt:lpstr>
      <vt:lpstr>PowerPoint Presentation</vt:lpstr>
      <vt:lpstr>Request Technical Assistance  </vt:lpstr>
      <vt:lpstr>PowerPoint Presentation</vt:lpstr>
      <vt:lpstr>Acknowledgments</vt:lpstr>
    </vt:vector>
  </TitlesOfParts>
  <Company>National Center for School Mental Health in partnership with the Mental Health Technology Transfer Center (MHTTC) Network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8 of the National School Mental Health Curriculum - Impact</dc:title>
  <dc:subject>Mental Health</dc:subject>
  <dc:creator>National Center for School Mental Health in partnership with the Mental Health Technology Transfer Center (MHTTC) Network</dc:creator>
  <cp:lastModifiedBy>Hannah West</cp:lastModifiedBy>
  <cp:revision>107</cp:revision>
  <dcterms:created xsi:type="dcterms:W3CDTF">2018-08-28T05:08:18Z</dcterms:created>
  <dcterms:modified xsi:type="dcterms:W3CDTF">2024-02-22T21:04:48Z</dcterms:modified>
</cp:coreProperties>
</file>